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7" r:id="rId6"/>
    <p:sldId id="259" r:id="rId7"/>
    <p:sldId id="260" r:id="rId8"/>
    <p:sldId id="276" r:id="rId9"/>
    <p:sldId id="264" r:id="rId10"/>
    <p:sldId id="275" r:id="rId11"/>
    <p:sldId id="272" r:id="rId12"/>
    <p:sldId id="263" r:id="rId13"/>
    <p:sldId id="265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timuss\Desktop\Survey_valaszo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timuss\Desktop\Survey_valaszo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 </a:t>
            </a:r>
            <a:r>
              <a:rPr lang="hu-HU" dirty="0"/>
              <a:t>válaszadók </a:t>
            </a:r>
            <a:r>
              <a:rPr lang="hu-HU" dirty="0" err="1"/>
              <a:t>szakonkénti</a:t>
            </a:r>
            <a:r>
              <a:rPr lang="hu-HU" dirty="0"/>
              <a:t> megoszlása (N</a:t>
            </a:r>
            <a:r>
              <a:rPr lang="en-US" dirty="0"/>
              <a:t>=92)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'results-survey553889'!$B$7:$B$8</c:f>
              <c:strCache>
                <c:ptCount val="2"/>
                <c:pt idx="0">
                  <c:v>Milyen szakot vagy szakokat végzett a Partiumi Keresztény Egyetemen vagy a Sulyok István Református Főiskolán?  (Kérdőív-szerkesztési hiba: kérjük, hogy a Német-magyar szakosok mindkét szakot jelöljék meg.)</c:v>
                </c:pt>
                <c:pt idx="1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'results-survey553889'!$A$9:$A$38</c:f>
              <c:strCache>
                <c:ptCount val="30"/>
                <c:pt idx="0">
                  <c:v>BA Angol nyelv és irodalom  [alapszak] (L001)</c:v>
                </c:pt>
                <c:pt idx="1">
                  <c:v>BA Angol nyelv és irodalom - Német nyelv és irodalom [alapszak] (L002)</c:v>
                </c:pt>
                <c:pt idx="2">
                  <c:v>BA Angol nyelv és irodalom - Román nyelv és irodalom [alapszak] (L003)</c:v>
                </c:pt>
                <c:pt idx="3">
                  <c:v>BA Az óvodai és elemi oktatás pedagógiája (Tanítóképző) [alapszak] (L004)</c:v>
                </c:pt>
                <c:pt idx="4">
                  <c:v>BA Bank és pénzügy [alapszak] (L005)</c:v>
                </c:pt>
                <c:pt idx="5">
                  <c:v>BA Diakónia (Teológia – Szociális munka) [alapszak] (L006)</c:v>
                </c:pt>
                <c:pt idx="6">
                  <c:v>BA Filozófia [alapszak] (L007)</c:v>
                </c:pt>
                <c:pt idx="7">
                  <c:v>BA Képzőművészet (Reklámgrafika) [alapszak] (L008)</c:v>
                </c:pt>
                <c:pt idx="8">
                  <c:v>BA Kereskedelmi, turisztikai és szolgáltató egységek gazdaságtana (Turisztika) [alapszak] (L009)</c:v>
                </c:pt>
                <c:pt idx="9">
                  <c:v>BA Magyar nyelv és irodalom [alapszak] (L010)</c:v>
                </c:pt>
                <c:pt idx="10">
                  <c:v>BA Magyar nyelv és irodalom – Angol nyelv és irodalom [alapszak] (L011)</c:v>
                </c:pt>
                <c:pt idx="11">
                  <c:v>BA Magyar nyelv és irodalom – Román nyelv és irodalom [alapszak] (L012)</c:v>
                </c:pt>
                <c:pt idx="12">
                  <c:v>BA Menedzsment [alapszak] (L013)</c:v>
                </c:pt>
                <c:pt idx="13">
                  <c:v>BA Német nyelv és irodalom [alapszak] (L014)</c:v>
                </c:pt>
                <c:pt idx="14">
                  <c:v>BA Román nyelv és irodalom [alapszak] (L015)</c:v>
                </c:pt>
                <c:pt idx="15">
                  <c:v>BA Szociális munka [alapszak] (L016)</c:v>
                </c:pt>
                <c:pt idx="16">
                  <c:v>BA Szociológia [alapszak] (L017)</c:v>
                </c:pt>
                <c:pt idx="17">
                  <c:v>BA Vallástanár (Református didaktikai pedagógia) – Német nyelv és irodalom [alapszak] (L018)</c:v>
                </c:pt>
                <c:pt idx="18">
                  <c:v>BA Vallástanár (Református didaktikai pedagógia) – Szociális munka [alapszak] (L019)</c:v>
                </c:pt>
                <c:pt idx="19">
                  <c:v>BA Vallástanár (Református didaktikai teológia) [alapszak] (L020)</c:v>
                </c:pt>
                <c:pt idx="20">
                  <c:v>BA Zene (Zenepedagógia, Egyházzene) [alapszak] (L021)</c:v>
                </c:pt>
                <c:pt idx="21">
                  <c:v>MA Európai szociálpolitikák [mesterszak] (L022)</c:v>
                </c:pt>
                <c:pt idx="22">
                  <c:v>MA Filozófia és művészet a nyilvános térben [mesterszak] (L023)</c:v>
                </c:pt>
                <c:pt idx="23">
                  <c:v>MA Idegenforgalmi gazdálkodás [mesterszak] (L024)</c:v>
                </c:pt>
                <c:pt idx="24">
                  <c:v>MA Politikai filozófia [mesterszak] (L025)</c:v>
                </c:pt>
                <c:pt idx="25">
                  <c:v>MA Többnyelvűség és multikulturalitás [mesterszak] (L026)</c:v>
                </c:pt>
                <c:pt idx="26">
                  <c:v>MA Vállalkozások fejlesztésének menedzsmentje [mesterszak] (L027)</c:v>
                </c:pt>
                <c:pt idx="27">
                  <c:v>MA Vallástudomány [mesterszak] (L028)</c:v>
                </c:pt>
                <c:pt idx="28">
                  <c:v>MA Vizuális kommunikáció [mesterszak] (L029)</c:v>
                </c:pt>
                <c:pt idx="29">
                  <c:v>MA Zeneművészet az audiovizuális kultúrában [mesterszak] (L030)</c:v>
                </c:pt>
              </c:strCache>
            </c:strRef>
          </c:cat>
          <c:val>
            <c:numRef>
              <c:f>'results-survey553889'!$B$9:$B$38</c:f>
              <c:numCache>
                <c:formatCode>General</c:formatCode>
                <c:ptCount val="30"/>
                <c:pt idx="0">
                  <c:v>18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15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12</c:v>
                </c:pt>
                <c:pt idx="14">
                  <c:v>0</c:v>
                </c:pt>
                <c:pt idx="15">
                  <c:v>5</c:v>
                </c:pt>
                <c:pt idx="16">
                  <c:v>10</c:v>
                </c:pt>
                <c:pt idx="17">
                  <c:v>4</c:v>
                </c:pt>
                <c:pt idx="18">
                  <c:v>2</c:v>
                </c:pt>
                <c:pt idx="19">
                  <c:v>4</c:v>
                </c:pt>
                <c:pt idx="20">
                  <c:v>12</c:v>
                </c:pt>
                <c:pt idx="21">
                  <c:v>4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17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B4-4C2C-87A3-12DF76FF56B7}"/>
            </c:ext>
          </c:extLst>
        </c:ser>
        <c:ser>
          <c:idx val="1"/>
          <c:order val="1"/>
          <c:tx>
            <c:strRef>
              <c:f>'results-survey553889'!$C$7:$C$8</c:f>
              <c:strCache>
                <c:ptCount val="2"/>
                <c:pt idx="0">
                  <c:v>Milyen szakot vagy szakokat végzett a Partiumi Keresztény Egyetemen vagy a Sulyok István Református Főiskolán?  (Kérdőív-szerkesztési hiba: kérjük, hogy a Német-magyar szakosok mindkét szakot jelöljék meg.)</c:v>
                </c:pt>
                <c:pt idx="1">
                  <c:v>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'results-survey553889'!$A$9:$A$38</c:f>
              <c:strCache>
                <c:ptCount val="30"/>
                <c:pt idx="0">
                  <c:v>BA Angol nyelv és irodalom  [alapszak] (L001)</c:v>
                </c:pt>
                <c:pt idx="1">
                  <c:v>BA Angol nyelv és irodalom - Német nyelv és irodalom [alapszak] (L002)</c:v>
                </c:pt>
                <c:pt idx="2">
                  <c:v>BA Angol nyelv és irodalom - Román nyelv és irodalom [alapszak] (L003)</c:v>
                </c:pt>
                <c:pt idx="3">
                  <c:v>BA Az óvodai és elemi oktatás pedagógiája (Tanítóképző) [alapszak] (L004)</c:v>
                </c:pt>
                <c:pt idx="4">
                  <c:v>BA Bank és pénzügy [alapszak] (L005)</c:v>
                </c:pt>
                <c:pt idx="5">
                  <c:v>BA Diakónia (Teológia – Szociális munka) [alapszak] (L006)</c:v>
                </c:pt>
                <c:pt idx="6">
                  <c:v>BA Filozófia [alapszak] (L007)</c:v>
                </c:pt>
                <c:pt idx="7">
                  <c:v>BA Képzőművészet (Reklámgrafika) [alapszak] (L008)</c:v>
                </c:pt>
                <c:pt idx="8">
                  <c:v>BA Kereskedelmi, turisztikai és szolgáltató egységek gazdaságtana (Turisztika) [alapszak] (L009)</c:v>
                </c:pt>
                <c:pt idx="9">
                  <c:v>BA Magyar nyelv és irodalom [alapszak] (L010)</c:v>
                </c:pt>
                <c:pt idx="10">
                  <c:v>BA Magyar nyelv és irodalom – Angol nyelv és irodalom [alapszak] (L011)</c:v>
                </c:pt>
                <c:pt idx="11">
                  <c:v>BA Magyar nyelv és irodalom – Román nyelv és irodalom [alapszak] (L012)</c:v>
                </c:pt>
                <c:pt idx="12">
                  <c:v>BA Menedzsment [alapszak] (L013)</c:v>
                </c:pt>
                <c:pt idx="13">
                  <c:v>BA Német nyelv és irodalom [alapszak] (L014)</c:v>
                </c:pt>
                <c:pt idx="14">
                  <c:v>BA Román nyelv és irodalom [alapszak] (L015)</c:v>
                </c:pt>
                <c:pt idx="15">
                  <c:v>BA Szociális munka [alapszak] (L016)</c:v>
                </c:pt>
                <c:pt idx="16">
                  <c:v>BA Szociológia [alapszak] (L017)</c:v>
                </c:pt>
                <c:pt idx="17">
                  <c:v>BA Vallástanár (Református didaktikai pedagógia) – Német nyelv és irodalom [alapszak] (L018)</c:v>
                </c:pt>
                <c:pt idx="18">
                  <c:v>BA Vallástanár (Református didaktikai pedagógia) – Szociális munka [alapszak] (L019)</c:v>
                </c:pt>
                <c:pt idx="19">
                  <c:v>BA Vallástanár (Református didaktikai teológia) [alapszak] (L020)</c:v>
                </c:pt>
                <c:pt idx="20">
                  <c:v>BA Zene (Zenepedagógia, Egyházzene) [alapszak] (L021)</c:v>
                </c:pt>
                <c:pt idx="21">
                  <c:v>MA Európai szociálpolitikák [mesterszak] (L022)</c:v>
                </c:pt>
                <c:pt idx="22">
                  <c:v>MA Filozófia és művészet a nyilvános térben [mesterszak] (L023)</c:v>
                </c:pt>
                <c:pt idx="23">
                  <c:v>MA Idegenforgalmi gazdálkodás [mesterszak] (L024)</c:v>
                </c:pt>
                <c:pt idx="24">
                  <c:v>MA Politikai filozófia [mesterszak] (L025)</c:v>
                </c:pt>
                <c:pt idx="25">
                  <c:v>MA Többnyelvűség és multikulturalitás [mesterszak] (L026)</c:v>
                </c:pt>
                <c:pt idx="26">
                  <c:v>MA Vállalkozások fejlesztésének menedzsmentje [mesterszak] (L027)</c:v>
                </c:pt>
                <c:pt idx="27">
                  <c:v>MA Vallástudomány [mesterszak] (L028)</c:v>
                </c:pt>
                <c:pt idx="28">
                  <c:v>MA Vizuális kommunikáció [mesterszak] (L029)</c:v>
                </c:pt>
                <c:pt idx="29">
                  <c:v>MA Zeneművészet az audiovizuális kultúrában [mesterszak] (L030)</c:v>
                </c:pt>
              </c:strCache>
            </c:strRef>
          </c:cat>
          <c:val>
            <c:numRef>
              <c:f>'results-survey553889'!$C$9:$C$38</c:f>
              <c:numCache>
                <c:formatCode>0.00%</c:formatCode>
                <c:ptCount val="30"/>
                <c:pt idx="0">
                  <c:v>0.19565217391304349</c:v>
                </c:pt>
                <c:pt idx="1">
                  <c:v>0</c:v>
                </c:pt>
                <c:pt idx="2">
                  <c:v>2.1739130434782608E-2</c:v>
                </c:pt>
                <c:pt idx="3">
                  <c:v>2.1739130434782608E-2</c:v>
                </c:pt>
                <c:pt idx="4">
                  <c:v>1.0869565217391304E-2</c:v>
                </c:pt>
                <c:pt idx="5">
                  <c:v>2.1739130434782608E-2</c:v>
                </c:pt>
                <c:pt idx="6">
                  <c:v>1.0869565217391304E-2</c:v>
                </c:pt>
                <c:pt idx="7">
                  <c:v>1.0869565217391304E-2</c:v>
                </c:pt>
                <c:pt idx="8">
                  <c:v>1.0869565217391304E-2</c:v>
                </c:pt>
                <c:pt idx="9">
                  <c:v>0.16304347826086957</c:v>
                </c:pt>
                <c:pt idx="10">
                  <c:v>0</c:v>
                </c:pt>
                <c:pt idx="11">
                  <c:v>0</c:v>
                </c:pt>
                <c:pt idx="12">
                  <c:v>7.6086956521739135E-2</c:v>
                </c:pt>
                <c:pt idx="13">
                  <c:v>0.13043478260869565</c:v>
                </c:pt>
                <c:pt idx="14">
                  <c:v>0</c:v>
                </c:pt>
                <c:pt idx="15">
                  <c:v>5.434782608695652E-2</c:v>
                </c:pt>
                <c:pt idx="16">
                  <c:v>0.10869565217391304</c:v>
                </c:pt>
                <c:pt idx="17">
                  <c:v>4.3478260869565216E-2</c:v>
                </c:pt>
                <c:pt idx="18">
                  <c:v>2.1739130434782608E-2</c:v>
                </c:pt>
                <c:pt idx="19">
                  <c:v>4.3478260869565216E-2</c:v>
                </c:pt>
                <c:pt idx="20">
                  <c:v>0.13043478260869565</c:v>
                </c:pt>
                <c:pt idx="21">
                  <c:v>4.3478260869565216E-2</c:v>
                </c:pt>
                <c:pt idx="22">
                  <c:v>1.0869565217391304E-2</c:v>
                </c:pt>
                <c:pt idx="23">
                  <c:v>0</c:v>
                </c:pt>
                <c:pt idx="24">
                  <c:v>0</c:v>
                </c:pt>
                <c:pt idx="25">
                  <c:v>0.18478260869565216</c:v>
                </c:pt>
                <c:pt idx="26">
                  <c:v>1.0869565217391304E-2</c:v>
                </c:pt>
                <c:pt idx="27">
                  <c:v>0</c:v>
                </c:pt>
                <c:pt idx="28">
                  <c:v>1.0869565217391304E-2</c:v>
                </c:pt>
                <c:pt idx="29">
                  <c:v>3.2608695652173898E-2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B4-4C2C-87A3-12DF76FF5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8531072"/>
        <c:axId val="128541056"/>
      </c:barChart>
      <c:catAx>
        <c:axId val="12853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8541056"/>
        <c:crosses val="autoZero"/>
        <c:auto val="1"/>
        <c:lblAlgn val="ctr"/>
        <c:lblOffset val="100"/>
        <c:noMultiLvlLbl val="0"/>
      </c:catAx>
      <c:valAx>
        <c:axId val="12854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8531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További</a:t>
            </a:r>
            <a:r>
              <a:rPr lang="hu-HU" baseline="0"/>
              <a:t> képzések</a:t>
            </a:r>
            <a:endParaRPr lang="hu-H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1E-4739-AB5D-B2E3EA9D6BB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1E-4739-AB5D-B2E3EA9D6BBF}"/>
              </c:ext>
            </c:extLst>
          </c:dPt>
          <c:cat>
            <c:strRef>
              <c:f>'results-survey553889'!$F$951:$F$952</c:f>
              <c:strCache>
                <c:ptCount val="2"/>
                <c:pt idx="0">
                  <c:v>Elvégzett más szakot is</c:v>
                </c:pt>
                <c:pt idx="1">
                  <c:v>Nem végzett mást</c:v>
                </c:pt>
              </c:strCache>
            </c:strRef>
          </c:cat>
          <c:val>
            <c:numRef>
              <c:f>'results-survey553889'!$G$951:$G$952</c:f>
              <c:numCache>
                <c:formatCode>0.00%</c:formatCode>
                <c:ptCount val="2"/>
                <c:pt idx="0">
                  <c:v>0.38040000000000002</c:v>
                </c:pt>
                <c:pt idx="1">
                  <c:v>0.61960000000000004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1E-4739-AB5D-B2E3EA9D6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9006976"/>
        <c:axId val="129005440"/>
      </c:barChart>
      <c:valAx>
        <c:axId val="12900544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29006976"/>
        <c:crosses val="autoZero"/>
        <c:crossBetween val="between"/>
      </c:valAx>
      <c:catAx>
        <c:axId val="129006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900544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E8BDF-D4CC-4F30-B2FE-F368B7D867B8}" type="doc">
      <dgm:prSet loTypeId="urn:microsoft.com/office/officeart/2005/8/layout/radial2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26B7CF1E-46BC-4624-9719-B0CD480D453E}">
      <dgm:prSet phldrT="[Text]" custT="1"/>
      <dgm:spPr/>
      <dgm:t>
        <a:bodyPr/>
        <a:lstStyle/>
        <a:p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Egyetemi</a:t>
          </a:r>
          <a:r>
            <a:rPr lang="hu-HU" sz="900" dirty="0"/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stratégia</a:t>
          </a:r>
          <a:endParaRPr lang="en-US" sz="900" dirty="0"/>
        </a:p>
      </dgm:t>
    </dgm:pt>
    <dgm:pt modelId="{AA1DC00D-2727-410E-AC7D-C854CA9CCA76}" type="parTrans" cxnId="{0738F855-D207-47C5-956B-9FDACBF10E35}">
      <dgm:prSet/>
      <dgm:spPr/>
      <dgm:t>
        <a:bodyPr/>
        <a:lstStyle/>
        <a:p>
          <a:endParaRPr lang="en-US"/>
        </a:p>
      </dgm:t>
    </dgm:pt>
    <dgm:pt modelId="{8C709B9D-C115-4DA5-9604-687C437FE434}" type="sibTrans" cxnId="{0738F855-D207-47C5-956B-9FDACBF10E35}">
      <dgm:prSet/>
      <dgm:spPr/>
      <dgm:t>
        <a:bodyPr/>
        <a:lstStyle/>
        <a:p>
          <a:endParaRPr lang="en-US"/>
        </a:p>
      </dgm:t>
    </dgm:pt>
    <dgm:pt modelId="{C8610482-7680-4FC3-94AC-CADC1ADC4E6C}">
      <dgm:prSet phldrT="[Text]"/>
      <dgm:spPr/>
      <dgm:t>
        <a:bodyPr/>
        <a:lstStyle/>
        <a:p>
          <a:r>
            <a:rPr lang="hu-HU"/>
            <a:t>Tartalom</a:t>
          </a:r>
          <a:endParaRPr lang="en-US"/>
        </a:p>
      </dgm:t>
    </dgm:pt>
    <dgm:pt modelId="{CA2163AD-35E8-43C5-A295-4A04AEA5679B}" type="parTrans" cxnId="{2E1FAA48-B733-4B7C-B22B-0CF011D15A93}">
      <dgm:prSet/>
      <dgm:spPr/>
      <dgm:t>
        <a:bodyPr/>
        <a:lstStyle/>
        <a:p>
          <a:endParaRPr lang="en-US"/>
        </a:p>
      </dgm:t>
    </dgm:pt>
    <dgm:pt modelId="{03907792-A7E1-483D-8099-DD9B9DD79D41}" type="sibTrans" cxnId="{2E1FAA48-B733-4B7C-B22B-0CF011D15A93}">
      <dgm:prSet/>
      <dgm:spPr/>
      <dgm:t>
        <a:bodyPr/>
        <a:lstStyle/>
        <a:p>
          <a:endParaRPr lang="en-US"/>
        </a:p>
      </dgm:t>
    </dgm:pt>
    <dgm:pt modelId="{78B1B7E1-B8EF-4A2B-A767-1B77EC619789}">
      <dgm:prSet phldrT="[Text]"/>
      <dgm:spPr/>
      <dgm:t>
        <a:bodyPr/>
        <a:lstStyle/>
        <a:p>
          <a:r>
            <a:rPr lang="hu-HU"/>
            <a:t>Képzési irányok</a:t>
          </a:r>
          <a:endParaRPr lang="en-US"/>
        </a:p>
      </dgm:t>
    </dgm:pt>
    <dgm:pt modelId="{53D1B46E-22AA-44D0-9AAA-688207C3F18C}" type="parTrans" cxnId="{F98350B3-224C-4576-9FDF-D0B8742B7770}">
      <dgm:prSet/>
      <dgm:spPr/>
      <dgm:t>
        <a:bodyPr/>
        <a:lstStyle/>
        <a:p>
          <a:endParaRPr lang="en-US"/>
        </a:p>
      </dgm:t>
    </dgm:pt>
    <dgm:pt modelId="{4145B4E7-FEE5-4479-9AFE-630BFB4FD6F1}" type="sibTrans" cxnId="{F98350B3-224C-4576-9FDF-D0B8742B7770}">
      <dgm:prSet/>
      <dgm:spPr/>
      <dgm:t>
        <a:bodyPr/>
        <a:lstStyle/>
        <a:p>
          <a:endParaRPr lang="en-US"/>
        </a:p>
      </dgm:t>
    </dgm:pt>
    <dgm:pt modelId="{C507ABE1-3DF9-4692-A466-98B073E41F81}">
      <dgm:prSet phldrT="[Text]" custT="1"/>
      <dgm:spPr/>
      <dgm:t>
        <a:bodyPr/>
        <a:lstStyle/>
        <a:p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Adott</a:t>
          </a:r>
          <a:r>
            <a:rPr lang="hu-HU" sz="500" dirty="0"/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szak</a:t>
          </a:r>
          <a:r>
            <a:rPr lang="hu-HU" sz="500" dirty="0"/>
            <a:t> 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konvertál-hatósága</a:t>
          </a:r>
          <a:endParaRPr lang="en-US" sz="900" dirty="0"/>
        </a:p>
      </dgm:t>
    </dgm:pt>
    <dgm:pt modelId="{218AF7F6-125E-404B-9E59-DEFEF95604E8}" type="parTrans" cxnId="{87179BA6-74E7-422C-B4CA-6764E3FF7E04}">
      <dgm:prSet/>
      <dgm:spPr/>
      <dgm:t>
        <a:bodyPr/>
        <a:lstStyle/>
        <a:p>
          <a:endParaRPr lang="en-US"/>
        </a:p>
      </dgm:t>
    </dgm:pt>
    <dgm:pt modelId="{EDE10C01-6E41-4212-A14E-4D0351C8C3A6}" type="sibTrans" cxnId="{87179BA6-74E7-422C-B4CA-6764E3FF7E04}">
      <dgm:prSet/>
      <dgm:spPr/>
      <dgm:t>
        <a:bodyPr/>
        <a:lstStyle/>
        <a:p>
          <a:endParaRPr lang="en-US"/>
        </a:p>
      </dgm:t>
    </dgm:pt>
    <dgm:pt modelId="{7952582B-9D6B-4595-91D5-EF4813B74760}">
      <dgm:prSet phldrT="[Text]"/>
      <dgm:spPr/>
      <dgm:t>
        <a:bodyPr/>
        <a:lstStyle/>
        <a:p>
          <a:r>
            <a:rPr lang="hu-HU"/>
            <a:t>Munkakörök</a:t>
          </a:r>
          <a:endParaRPr lang="en-US"/>
        </a:p>
      </dgm:t>
    </dgm:pt>
    <dgm:pt modelId="{81F4F523-745C-41CC-92AF-CE49989C83E8}" type="parTrans" cxnId="{BB89DEF1-EFFB-404E-843F-2031117AB5C9}">
      <dgm:prSet/>
      <dgm:spPr/>
      <dgm:t>
        <a:bodyPr/>
        <a:lstStyle/>
        <a:p>
          <a:endParaRPr lang="en-US"/>
        </a:p>
      </dgm:t>
    </dgm:pt>
    <dgm:pt modelId="{8304347D-3E7E-41AB-B875-69461DC2DBBF}" type="sibTrans" cxnId="{BB89DEF1-EFFB-404E-843F-2031117AB5C9}">
      <dgm:prSet/>
      <dgm:spPr/>
      <dgm:t>
        <a:bodyPr/>
        <a:lstStyle/>
        <a:p>
          <a:endParaRPr lang="en-US"/>
        </a:p>
      </dgm:t>
    </dgm:pt>
    <dgm:pt modelId="{13783B9D-8B95-404A-AB55-B8A56678175C}">
      <dgm:prSet phldrT="[Text]"/>
      <dgm:spPr/>
      <dgm:t>
        <a:bodyPr/>
        <a:lstStyle/>
        <a:p>
          <a:r>
            <a:rPr lang="hu-HU"/>
            <a:t>Jövedelem</a:t>
          </a:r>
          <a:endParaRPr lang="en-US"/>
        </a:p>
      </dgm:t>
    </dgm:pt>
    <dgm:pt modelId="{0D7405C8-96DE-4A19-B711-84E0CC69C807}" type="parTrans" cxnId="{5DE08126-7ECB-42E8-BBB6-8F0BC5C5F583}">
      <dgm:prSet/>
      <dgm:spPr/>
      <dgm:t>
        <a:bodyPr/>
        <a:lstStyle/>
        <a:p>
          <a:endParaRPr lang="en-US"/>
        </a:p>
      </dgm:t>
    </dgm:pt>
    <dgm:pt modelId="{E53E1994-952B-40FE-B3A1-5A172337190D}" type="sibTrans" cxnId="{5DE08126-7ECB-42E8-BBB6-8F0BC5C5F583}">
      <dgm:prSet/>
      <dgm:spPr/>
      <dgm:t>
        <a:bodyPr/>
        <a:lstStyle/>
        <a:p>
          <a:endParaRPr lang="en-US"/>
        </a:p>
      </dgm:t>
    </dgm:pt>
    <dgm:pt modelId="{78CAFDE2-F953-49F8-B3CD-8ACAFFFDD15A}">
      <dgm:prSet phldrT="[Text]" custT="1"/>
      <dgm:spPr/>
      <dgm:t>
        <a:bodyPr/>
        <a:lstStyle/>
        <a:p>
          <a:r>
            <a:rPr lang="hu-HU" sz="9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Alumni</a:t>
          </a:r>
          <a:r>
            <a:rPr lang="hu-HU" sz="500" dirty="0"/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működte-</a:t>
          </a:r>
          <a:r>
            <a:rPr lang="hu-HU" sz="9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tése</a:t>
          </a:r>
          <a:endParaRPr lang="en-US" sz="900" dirty="0"/>
        </a:p>
      </dgm:t>
    </dgm:pt>
    <dgm:pt modelId="{74281072-2B24-4646-BA12-8664A1591528}" type="parTrans" cxnId="{AC010B0E-BF05-479A-BB1C-AA26F4037BBE}">
      <dgm:prSet/>
      <dgm:spPr/>
      <dgm:t>
        <a:bodyPr/>
        <a:lstStyle/>
        <a:p>
          <a:endParaRPr lang="en-US"/>
        </a:p>
      </dgm:t>
    </dgm:pt>
    <dgm:pt modelId="{46BE73DF-5330-4E4F-983A-A86753458DBE}" type="sibTrans" cxnId="{AC010B0E-BF05-479A-BB1C-AA26F4037BBE}">
      <dgm:prSet/>
      <dgm:spPr/>
      <dgm:t>
        <a:bodyPr/>
        <a:lstStyle/>
        <a:p>
          <a:endParaRPr lang="en-US"/>
        </a:p>
      </dgm:t>
    </dgm:pt>
    <dgm:pt modelId="{04B5E4CD-AB5E-4799-8ECC-C5BDD4FA5E1C}">
      <dgm:prSet phldrT="[Text]"/>
      <dgm:spPr/>
      <dgm:t>
        <a:bodyPr/>
        <a:lstStyle/>
        <a:p>
          <a:r>
            <a:rPr lang="hu-HU"/>
            <a:t>Tapasztalatátadás</a:t>
          </a:r>
          <a:endParaRPr lang="en-US"/>
        </a:p>
      </dgm:t>
    </dgm:pt>
    <dgm:pt modelId="{76ED89D4-1FD8-4BFC-8AE3-5119A77B1C78}" type="parTrans" cxnId="{6D5DB884-88B4-4DF5-8C7D-D3975B0C1CBB}">
      <dgm:prSet/>
      <dgm:spPr/>
      <dgm:t>
        <a:bodyPr/>
        <a:lstStyle/>
        <a:p>
          <a:endParaRPr lang="en-US"/>
        </a:p>
      </dgm:t>
    </dgm:pt>
    <dgm:pt modelId="{4886742A-2651-4109-B1AA-47F0BA236475}" type="sibTrans" cxnId="{6D5DB884-88B4-4DF5-8C7D-D3975B0C1CBB}">
      <dgm:prSet/>
      <dgm:spPr/>
      <dgm:t>
        <a:bodyPr/>
        <a:lstStyle/>
        <a:p>
          <a:endParaRPr lang="en-US"/>
        </a:p>
      </dgm:t>
    </dgm:pt>
    <dgm:pt modelId="{6CB862A1-1872-4E4B-B571-0D2F71B7C854}">
      <dgm:prSet phldrT="[Text]"/>
      <dgm:spPr/>
      <dgm:t>
        <a:bodyPr/>
        <a:lstStyle/>
        <a:p>
          <a:r>
            <a:rPr lang="hu-HU"/>
            <a:t>Tanulási hajlandóság ösztönzése</a:t>
          </a:r>
          <a:endParaRPr lang="en-US"/>
        </a:p>
      </dgm:t>
    </dgm:pt>
    <dgm:pt modelId="{9542F300-939A-41C7-B46B-25ED75C23510}" type="parTrans" cxnId="{65DB2A66-11BC-4CC3-B907-0AA05926C2C0}">
      <dgm:prSet/>
      <dgm:spPr/>
      <dgm:t>
        <a:bodyPr/>
        <a:lstStyle/>
        <a:p>
          <a:endParaRPr lang="en-US"/>
        </a:p>
      </dgm:t>
    </dgm:pt>
    <dgm:pt modelId="{8BEA1E8E-8F72-49DF-837B-8F038F02D4B9}" type="sibTrans" cxnId="{65DB2A66-11BC-4CC3-B907-0AA05926C2C0}">
      <dgm:prSet/>
      <dgm:spPr/>
      <dgm:t>
        <a:bodyPr/>
        <a:lstStyle/>
        <a:p>
          <a:endParaRPr lang="en-US"/>
        </a:p>
      </dgm:t>
    </dgm:pt>
    <dgm:pt modelId="{068633FF-999E-423C-8FFC-AC0A11FFAACF}">
      <dgm:prSet custT="1"/>
      <dgm:spPr/>
      <dgm:t>
        <a:bodyPr/>
        <a:lstStyle/>
        <a:p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Munka-erő</a:t>
          </a:r>
          <a:r>
            <a:rPr lang="hu-HU" sz="500" dirty="0"/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piaci</a:t>
          </a:r>
          <a:r>
            <a:rPr lang="hu-HU" sz="500" dirty="0"/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érték</a:t>
          </a:r>
          <a:endParaRPr lang="en-US" sz="900" dirty="0"/>
        </a:p>
      </dgm:t>
    </dgm:pt>
    <dgm:pt modelId="{5DDBC356-72FB-40F9-AF78-9DE224FEA1CD}" type="parTrans" cxnId="{897F26CF-E982-4D46-A712-1904500EB77C}">
      <dgm:prSet/>
      <dgm:spPr/>
      <dgm:t>
        <a:bodyPr/>
        <a:lstStyle/>
        <a:p>
          <a:endParaRPr lang="en-US"/>
        </a:p>
      </dgm:t>
    </dgm:pt>
    <dgm:pt modelId="{B85A6DDF-83C4-417D-B6B2-55E1DF26073C}" type="sibTrans" cxnId="{897F26CF-E982-4D46-A712-1904500EB77C}">
      <dgm:prSet/>
      <dgm:spPr/>
      <dgm:t>
        <a:bodyPr/>
        <a:lstStyle/>
        <a:p>
          <a:endParaRPr lang="en-US"/>
        </a:p>
      </dgm:t>
    </dgm:pt>
    <dgm:pt modelId="{066E9711-14B4-49C3-8712-B8858AFC561D}">
      <dgm:prSet/>
      <dgm:spPr/>
      <dgm:t>
        <a:bodyPr/>
        <a:lstStyle/>
        <a:p>
          <a:r>
            <a:rPr lang="hu-HU"/>
            <a:t>Kompetencia orientáltság</a:t>
          </a:r>
          <a:endParaRPr lang="en-US"/>
        </a:p>
      </dgm:t>
    </dgm:pt>
    <dgm:pt modelId="{5970DEB8-E678-4812-B775-69D7817D0061}" type="parTrans" cxnId="{C8BCF080-3EF2-4A99-84A9-2C72A8734799}">
      <dgm:prSet/>
      <dgm:spPr/>
      <dgm:t>
        <a:bodyPr/>
        <a:lstStyle/>
        <a:p>
          <a:endParaRPr lang="en-US"/>
        </a:p>
      </dgm:t>
    </dgm:pt>
    <dgm:pt modelId="{363DFE04-CC6D-485D-B3F6-06A21E523C4C}" type="sibTrans" cxnId="{C8BCF080-3EF2-4A99-84A9-2C72A8734799}">
      <dgm:prSet/>
      <dgm:spPr/>
      <dgm:t>
        <a:bodyPr/>
        <a:lstStyle/>
        <a:p>
          <a:endParaRPr lang="en-US"/>
        </a:p>
      </dgm:t>
    </dgm:pt>
    <dgm:pt modelId="{3EA08606-1A20-42E5-AD9A-E6A42624D217}">
      <dgm:prSet/>
      <dgm:spPr/>
      <dgm:t>
        <a:bodyPr/>
        <a:lstStyle/>
        <a:p>
          <a:r>
            <a:rPr lang="hu-HU"/>
            <a:t>Képzési tartalom</a:t>
          </a:r>
          <a:endParaRPr lang="en-US"/>
        </a:p>
      </dgm:t>
    </dgm:pt>
    <dgm:pt modelId="{CB64DF61-B613-489B-ADB3-EEFCE657B9E1}" type="parTrans" cxnId="{AC074D1B-4A8A-4528-8EBC-AC404FA17212}">
      <dgm:prSet/>
      <dgm:spPr/>
      <dgm:t>
        <a:bodyPr/>
        <a:lstStyle/>
        <a:p>
          <a:endParaRPr lang="en-US"/>
        </a:p>
      </dgm:t>
    </dgm:pt>
    <dgm:pt modelId="{A4663133-3BF3-4569-BD26-CB9A7194A4D7}" type="sibTrans" cxnId="{AC074D1B-4A8A-4528-8EBC-AC404FA17212}">
      <dgm:prSet/>
      <dgm:spPr/>
      <dgm:t>
        <a:bodyPr/>
        <a:lstStyle/>
        <a:p>
          <a:endParaRPr lang="en-US"/>
        </a:p>
      </dgm:t>
    </dgm:pt>
    <dgm:pt modelId="{4C8B9212-E290-4BF3-9D85-D18F048FDC4D}">
      <dgm:prSet phldrT="[Text]"/>
      <dgm:spPr/>
      <dgm:t>
        <a:bodyPr/>
        <a:lstStyle/>
        <a:p>
          <a:r>
            <a:rPr lang="hu-HU"/>
            <a:t>Képzési elégedettség</a:t>
          </a:r>
          <a:endParaRPr lang="en-US"/>
        </a:p>
      </dgm:t>
    </dgm:pt>
    <dgm:pt modelId="{EBA926C0-21CD-4673-84AC-AD3849355EE3}" type="parTrans" cxnId="{9219253C-16C3-489F-9267-86C9091105A8}">
      <dgm:prSet/>
      <dgm:spPr/>
      <dgm:t>
        <a:bodyPr/>
        <a:lstStyle/>
        <a:p>
          <a:endParaRPr lang="en-US"/>
        </a:p>
      </dgm:t>
    </dgm:pt>
    <dgm:pt modelId="{8C063056-38A5-416D-AC47-C012EEA7664C}" type="sibTrans" cxnId="{9219253C-16C3-489F-9267-86C9091105A8}">
      <dgm:prSet/>
      <dgm:spPr/>
      <dgm:t>
        <a:bodyPr/>
        <a:lstStyle/>
        <a:p>
          <a:endParaRPr lang="en-US"/>
        </a:p>
      </dgm:t>
    </dgm:pt>
    <dgm:pt modelId="{DF4C14D8-7077-49BC-95E0-A08370F57EF0}">
      <dgm:prSet phldrT="[Text]"/>
      <dgm:spPr/>
      <dgm:t>
        <a:bodyPr/>
        <a:lstStyle/>
        <a:p>
          <a:r>
            <a:rPr lang="hu-HU"/>
            <a:t>Kapcsolati tőke</a:t>
          </a:r>
          <a:endParaRPr lang="en-US"/>
        </a:p>
      </dgm:t>
    </dgm:pt>
    <dgm:pt modelId="{0487FC89-2842-4048-A0F5-6B2A21E076F0}" type="parTrans" cxnId="{092CCF1C-66C0-4BBD-8531-DD59AF57B9E6}">
      <dgm:prSet/>
      <dgm:spPr/>
      <dgm:t>
        <a:bodyPr/>
        <a:lstStyle/>
        <a:p>
          <a:endParaRPr lang="en-US"/>
        </a:p>
      </dgm:t>
    </dgm:pt>
    <dgm:pt modelId="{A15E07BF-EC71-403F-972F-DCE0A3E4C6DC}" type="sibTrans" cxnId="{092CCF1C-66C0-4BBD-8531-DD59AF57B9E6}">
      <dgm:prSet/>
      <dgm:spPr/>
      <dgm:t>
        <a:bodyPr/>
        <a:lstStyle/>
        <a:p>
          <a:endParaRPr lang="en-US"/>
        </a:p>
      </dgm:t>
    </dgm:pt>
    <dgm:pt modelId="{D4CE5B35-AF5E-491B-A379-1A868F50C112}">
      <dgm:prSet custT="1"/>
      <dgm:spPr/>
      <dgm:t>
        <a:bodyPr/>
        <a:lstStyle/>
        <a:p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Egyetemi</a:t>
          </a:r>
          <a:r>
            <a:rPr lang="hu-HU" sz="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felelősségvállalás</a:t>
          </a:r>
          <a:endParaRPr lang="en-US" sz="9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087AF08-2EAC-4D26-A460-38314C6D5A21}" type="parTrans" cxnId="{79D2E358-6DC6-4006-B6BC-16DEF25F3392}">
      <dgm:prSet/>
      <dgm:spPr/>
      <dgm:t>
        <a:bodyPr/>
        <a:lstStyle/>
        <a:p>
          <a:endParaRPr lang="en-US"/>
        </a:p>
      </dgm:t>
    </dgm:pt>
    <dgm:pt modelId="{3B02E9A3-FD69-41BA-9B7F-A3736A972445}" type="sibTrans" cxnId="{79D2E358-6DC6-4006-B6BC-16DEF25F3392}">
      <dgm:prSet/>
      <dgm:spPr/>
      <dgm:t>
        <a:bodyPr/>
        <a:lstStyle/>
        <a:p>
          <a:endParaRPr lang="en-US"/>
        </a:p>
      </dgm:t>
    </dgm:pt>
    <dgm:pt modelId="{820993F1-8B9E-4328-AD8D-55514ADFF756}">
      <dgm:prSet/>
      <dgm:spPr/>
      <dgm:t>
        <a:bodyPr/>
        <a:lstStyle/>
        <a:p>
          <a:r>
            <a:rPr lang="hu-HU"/>
            <a:t>Fenntartók és felhasználók  igényei</a:t>
          </a:r>
          <a:endParaRPr lang="en-US"/>
        </a:p>
      </dgm:t>
    </dgm:pt>
    <dgm:pt modelId="{4E49E215-3CCA-4D66-8C30-069354D7330B}" type="parTrans" cxnId="{85149C82-1E18-4278-BC6C-339F4C3909FB}">
      <dgm:prSet/>
      <dgm:spPr/>
      <dgm:t>
        <a:bodyPr/>
        <a:lstStyle/>
        <a:p>
          <a:endParaRPr lang="en-US"/>
        </a:p>
      </dgm:t>
    </dgm:pt>
    <dgm:pt modelId="{28EA07BF-4F1E-4151-86B7-5BDC9EAC0944}" type="sibTrans" cxnId="{85149C82-1E18-4278-BC6C-339F4C3909FB}">
      <dgm:prSet/>
      <dgm:spPr/>
      <dgm:t>
        <a:bodyPr/>
        <a:lstStyle/>
        <a:p>
          <a:endParaRPr lang="en-US"/>
        </a:p>
      </dgm:t>
    </dgm:pt>
    <dgm:pt modelId="{A9E3BA35-AEE7-4F87-A1EC-A8890ABAB90D}">
      <dgm:prSet/>
      <dgm:spPr/>
      <dgm:t>
        <a:bodyPr/>
        <a:lstStyle/>
        <a:p>
          <a:r>
            <a:rPr lang="hu-HU"/>
            <a:t>Hasznosulás</a:t>
          </a:r>
          <a:endParaRPr lang="en-US"/>
        </a:p>
      </dgm:t>
    </dgm:pt>
    <dgm:pt modelId="{E44EDAED-CD76-4918-AD94-C5F82D9BE4C7}" type="parTrans" cxnId="{A0077171-F243-401D-9862-B5C27EB365F7}">
      <dgm:prSet/>
      <dgm:spPr/>
      <dgm:t>
        <a:bodyPr/>
        <a:lstStyle/>
        <a:p>
          <a:endParaRPr lang="en-US"/>
        </a:p>
      </dgm:t>
    </dgm:pt>
    <dgm:pt modelId="{DC013647-9196-480A-AC4A-9C4DB9DA271E}" type="sibTrans" cxnId="{A0077171-F243-401D-9862-B5C27EB365F7}">
      <dgm:prSet/>
      <dgm:spPr/>
      <dgm:t>
        <a:bodyPr/>
        <a:lstStyle/>
        <a:p>
          <a:endParaRPr lang="en-US"/>
        </a:p>
      </dgm:t>
    </dgm:pt>
    <dgm:pt modelId="{597A09F6-0B96-491F-8A50-549BB3A7910F}">
      <dgm:prSet/>
      <dgm:spPr/>
      <dgm:t>
        <a:bodyPr/>
        <a:lstStyle/>
        <a:p>
          <a:r>
            <a:rPr lang="hu-HU"/>
            <a:t>Hatékonyság</a:t>
          </a:r>
          <a:endParaRPr lang="en-US"/>
        </a:p>
      </dgm:t>
    </dgm:pt>
    <dgm:pt modelId="{FC628820-4AB8-470D-8963-EB9F1524139F}" type="parTrans" cxnId="{0C01BCED-1C8C-4F98-BE88-10C998FB5850}">
      <dgm:prSet/>
      <dgm:spPr/>
      <dgm:t>
        <a:bodyPr/>
        <a:lstStyle/>
        <a:p>
          <a:endParaRPr lang="en-US"/>
        </a:p>
      </dgm:t>
    </dgm:pt>
    <dgm:pt modelId="{02EA90A5-369C-4389-96FD-F09A018012BD}" type="sibTrans" cxnId="{0C01BCED-1C8C-4F98-BE88-10C998FB5850}">
      <dgm:prSet/>
      <dgm:spPr/>
      <dgm:t>
        <a:bodyPr/>
        <a:lstStyle/>
        <a:p>
          <a:endParaRPr lang="en-US"/>
        </a:p>
      </dgm:t>
    </dgm:pt>
    <dgm:pt modelId="{0C0748AE-BF29-4DFB-A1CB-09368C30817F}">
      <dgm:prSet/>
      <dgm:spPr/>
      <dgm:t>
        <a:bodyPr/>
        <a:lstStyle/>
        <a:p>
          <a:r>
            <a:rPr lang="hu-HU"/>
            <a:t>Hatásosság</a:t>
          </a:r>
          <a:endParaRPr lang="en-US"/>
        </a:p>
      </dgm:t>
    </dgm:pt>
    <dgm:pt modelId="{C224A492-4238-4F6F-8C85-DC315F295CE1}" type="parTrans" cxnId="{1B6E271D-4C3D-43A0-A096-0C8589245EAC}">
      <dgm:prSet/>
      <dgm:spPr/>
      <dgm:t>
        <a:bodyPr/>
        <a:lstStyle/>
        <a:p>
          <a:endParaRPr lang="en-US"/>
        </a:p>
      </dgm:t>
    </dgm:pt>
    <dgm:pt modelId="{3B8BDF59-4C4C-4F1F-B6D3-1AA46D8335D9}" type="sibTrans" cxnId="{1B6E271D-4C3D-43A0-A096-0C8589245EAC}">
      <dgm:prSet/>
      <dgm:spPr/>
      <dgm:t>
        <a:bodyPr/>
        <a:lstStyle/>
        <a:p>
          <a:endParaRPr lang="en-US"/>
        </a:p>
      </dgm:t>
    </dgm:pt>
    <dgm:pt modelId="{7EC6FD39-75E9-4948-8F62-0E444F856D7B}">
      <dgm:prSet/>
      <dgm:spPr/>
      <dgm:t>
        <a:bodyPr/>
        <a:lstStyle/>
        <a:p>
          <a:r>
            <a:rPr lang="hu-HU"/>
            <a:t>Transzparencia</a:t>
          </a:r>
          <a:endParaRPr lang="en-US"/>
        </a:p>
      </dgm:t>
    </dgm:pt>
    <dgm:pt modelId="{BE845650-9AED-4328-8E90-E33828B1D78D}" type="parTrans" cxnId="{26BC2453-0D2D-4B3D-97E9-56CA845FC3EF}">
      <dgm:prSet/>
      <dgm:spPr/>
      <dgm:t>
        <a:bodyPr/>
        <a:lstStyle/>
        <a:p>
          <a:endParaRPr lang="en-US"/>
        </a:p>
      </dgm:t>
    </dgm:pt>
    <dgm:pt modelId="{5A32A081-B835-498A-9973-C0AF4E93CE6A}" type="sibTrans" cxnId="{26BC2453-0D2D-4B3D-97E9-56CA845FC3EF}">
      <dgm:prSet/>
      <dgm:spPr/>
      <dgm:t>
        <a:bodyPr/>
        <a:lstStyle/>
        <a:p>
          <a:endParaRPr lang="en-US"/>
        </a:p>
      </dgm:t>
    </dgm:pt>
    <dgm:pt modelId="{C3D4D882-0AB8-443B-BEC6-E08399B6CD20}">
      <dgm:prSet custT="1"/>
      <dgm:spPr/>
      <dgm:t>
        <a:bodyPr/>
        <a:lstStyle/>
        <a:p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Környe-</a:t>
          </a:r>
          <a:r>
            <a:rPr lang="hu-HU" sz="9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zeti</a:t>
          </a:r>
          <a:r>
            <a:rPr lang="hu-HU" sz="7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u-HU" sz="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beágyazó-</a:t>
          </a:r>
          <a:r>
            <a:rPr lang="hu-HU" sz="9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dás</a:t>
          </a:r>
          <a:endParaRPr lang="en-US" sz="9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F686339-B909-4383-AFBC-A87811321A04}" type="parTrans" cxnId="{E41442F1-26F7-4D3E-82D6-B6580148F2CA}">
      <dgm:prSet/>
      <dgm:spPr/>
      <dgm:t>
        <a:bodyPr/>
        <a:lstStyle/>
        <a:p>
          <a:endParaRPr lang="en-US"/>
        </a:p>
      </dgm:t>
    </dgm:pt>
    <dgm:pt modelId="{F3D08AA9-B6E8-4257-ACA6-630384B203DF}" type="sibTrans" cxnId="{E41442F1-26F7-4D3E-82D6-B6580148F2CA}">
      <dgm:prSet/>
      <dgm:spPr/>
      <dgm:t>
        <a:bodyPr/>
        <a:lstStyle/>
        <a:p>
          <a:endParaRPr lang="en-US"/>
        </a:p>
      </dgm:t>
    </dgm:pt>
    <dgm:pt modelId="{5A7115F4-6673-4A7E-B1DA-04B679C3C2A5}">
      <dgm:prSet/>
      <dgm:spPr/>
      <dgm:t>
        <a:bodyPr/>
        <a:lstStyle/>
        <a:p>
          <a:r>
            <a:rPr lang="hu-HU"/>
            <a:t>Szocio-kulturális faktor</a:t>
          </a:r>
          <a:endParaRPr lang="en-US"/>
        </a:p>
      </dgm:t>
    </dgm:pt>
    <dgm:pt modelId="{DFBDF0A7-CF3D-4BAB-AF68-61AFED06865A}" type="parTrans" cxnId="{7C88AD4A-B712-4296-9413-B8E1EC1047DE}">
      <dgm:prSet/>
      <dgm:spPr/>
      <dgm:t>
        <a:bodyPr/>
        <a:lstStyle/>
        <a:p>
          <a:endParaRPr lang="en-US"/>
        </a:p>
      </dgm:t>
    </dgm:pt>
    <dgm:pt modelId="{4B803258-A698-4C75-9354-24E7E0238133}" type="sibTrans" cxnId="{7C88AD4A-B712-4296-9413-B8E1EC1047DE}">
      <dgm:prSet/>
      <dgm:spPr/>
      <dgm:t>
        <a:bodyPr/>
        <a:lstStyle/>
        <a:p>
          <a:endParaRPr lang="en-US"/>
        </a:p>
      </dgm:t>
    </dgm:pt>
    <dgm:pt modelId="{46425ED9-0619-4BC1-8D30-B8F42F7CD68F}">
      <dgm:prSet/>
      <dgm:spPr/>
      <dgm:t>
        <a:bodyPr/>
        <a:lstStyle/>
        <a:p>
          <a:r>
            <a:rPr lang="hu-HU"/>
            <a:t>Közösségi jelenlét</a:t>
          </a:r>
          <a:endParaRPr lang="en-US"/>
        </a:p>
      </dgm:t>
    </dgm:pt>
    <dgm:pt modelId="{951C2DBF-86F1-4D68-A8B3-0DACD0D452FD}" type="parTrans" cxnId="{C3E1C836-E34C-4FA0-97EA-1A2ADF4AA158}">
      <dgm:prSet/>
      <dgm:spPr/>
      <dgm:t>
        <a:bodyPr/>
        <a:lstStyle/>
        <a:p>
          <a:endParaRPr lang="en-US"/>
        </a:p>
      </dgm:t>
    </dgm:pt>
    <dgm:pt modelId="{D1389480-F99B-4AFB-86DD-1B78A2A28EF5}" type="sibTrans" cxnId="{C3E1C836-E34C-4FA0-97EA-1A2ADF4AA158}">
      <dgm:prSet/>
      <dgm:spPr/>
      <dgm:t>
        <a:bodyPr/>
        <a:lstStyle/>
        <a:p>
          <a:endParaRPr lang="en-US"/>
        </a:p>
      </dgm:t>
    </dgm:pt>
    <dgm:pt modelId="{1EAE72B9-47FF-4235-9C9C-B53743E5AC68}">
      <dgm:prSet/>
      <dgm:spPr/>
      <dgm:t>
        <a:bodyPr/>
        <a:lstStyle/>
        <a:p>
          <a:r>
            <a:rPr lang="hu-HU"/>
            <a:t>Dialógus</a:t>
          </a:r>
          <a:endParaRPr lang="en-US"/>
        </a:p>
      </dgm:t>
    </dgm:pt>
    <dgm:pt modelId="{B4542C8B-92DD-4882-AEF9-867636EF04A8}" type="parTrans" cxnId="{B4CF01A6-F927-426C-9E9D-13CCC5FF4715}">
      <dgm:prSet/>
      <dgm:spPr/>
      <dgm:t>
        <a:bodyPr/>
        <a:lstStyle/>
        <a:p>
          <a:endParaRPr lang="en-US"/>
        </a:p>
      </dgm:t>
    </dgm:pt>
    <dgm:pt modelId="{25B2D5C9-F29A-474C-906C-4251B63C7936}" type="sibTrans" cxnId="{B4CF01A6-F927-426C-9E9D-13CCC5FF4715}">
      <dgm:prSet/>
      <dgm:spPr/>
      <dgm:t>
        <a:bodyPr/>
        <a:lstStyle/>
        <a:p>
          <a:endParaRPr lang="en-US"/>
        </a:p>
      </dgm:t>
    </dgm:pt>
    <dgm:pt modelId="{DF67EE25-23AF-4850-863D-DFA095A1924D}">
      <dgm:prSet phldrT="[Text]"/>
      <dgm:spPr/>
      <dgm:t>
        <a:bodyPr/>
        <a:lstStyle/>
        <a:p>
          <a:r>
            <a:rPr lang="hu-HU"/>
            <a:t>Társadalmi elkötelezettség</a:t>
          </a:r>
          <a:endParaRPr lang="en-US"/>
        </a:p>
      </dgm:t>
    </dgm:pt>
    <dgm:pt modelId="{87CB9B5F-EF75-4C50-BB2F-769DFB0F68A8}" type="parTrans" cxnId="{E7648A39-EB6F-4BF6-875A-C7B42775C9A6}">
      <dgm:prSet/>
      <dgm:spPr/>
      <dgm:t>
        <a:bodyPr/>
        <a:lstStyle/>
        <a:p>
          <a:endParaRPr lang="en-US"/>
        </a:p>
      </dgm:t>
    </dgm:pt>
    <dgm:pt modelId="{22D7D321-F03B-435A-BD66-579D7B3EF72B}" type="sibTrans" cxnId="{E7648A39-EB6F-4BF6-875A-C7B42775C9A6}">
      <dgm:prSet/>
      <dgm:spPr/>
      <dgm:t>
        <a:bodyPr/>
        <a:lstStyle/>
        <a:p>
          <a:endParaRPr lang="en-US"/>
        </a:p>
      </dgm:t>
    </dgm:pt>
    <dgm:pt modelId="{ACB80DF6-0396-48B4-8A93-0639BEFFA02E}" type="pres">
      <dgm:prSet presAssocID="{4D9E8BDF-D4CC-4F30-B2FE-F368B7D867B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52E4925-ED34-4645-A8FD-8335ACC6407A}" type="pres">
      <dgm:prSet presAssocID="{4D9E8BDF-D4CC-4F30-B2FE-F368B7D867B8}" presName="cycle" presStyleCnt="0"/>
      <dgm:spPr/>
    </dgm:pt>
    <dgm:pt modelId="{7C8ABF7F-DEC6-4FB0-B1A7-B95AAD13B00F}" type="pres">
      <dgm:prSet presAssocID="{4D9E8BDF-D4CC-4F30-B2FE-F368B7D867B8}" presName="centerShape" presStyleCnt="0"/>
      <dgm:spPr/>
    </dgm:pt>
    <dgm:pt modelId="{1F976BFB-B9B3-46FC-9AF2-049FD058DC6E}" type="pres">
      <dgm:prSet presAssocID="{4D9E8BDF-D4CC-4F30-B2FE-F368B7D867B8}" presName="connSite" presStyleLbl="node1" presStyleIdx="0" presStyleCnt="7"/>
      <dgm:spPr/>
    </dgm:pt>
    <dgm:pt modelId="{86FB9441-1D5C-4BD8-B894-F4BA055D028B}" type="pres">
      <dgm:prSet presAssocID="{4D9E8BDF-D4CC-4F30-B2FE-F368B7D867B8}" presName="visible" presStyleLbl="node1" presStyleIdx="0" presStyleCnt="7" custLinFactNeighborX="-14831" custLinFactNeighborY="-315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46BE30A-073A-490A-8101-AC9F7A86721E}" type="pres">
      <dgm:prSet presAssocID="{AA1DC00D-2727-410E-AC7D-C854CA9CCA76}" presName="Name25" presStyleLbl="parChTrans1D1" presStyleIdx="0" presStyleCnt="6"/>
      <dgm:spPr/>
      <dgm:t>
        <a:bodyPr/>
        <a:lstStyle/>
        <a:p>
          <a:endParaRPr lang="hu-HU"/>
        </a:p>
      </dgm:t>
    </dgm:pt>
    <dgm:pt modelId="{82C6F9A7-4A04-4185-974E-3939AFDB8FDC}" type="pres">
      <dgm:prSet presAssocID="{26B7CF1E-46BC-4624-9719-B0CD480D453E}" presName="node" presStyleCnt="0"/>
      <dgm:spPr/>
    </dgm:pt>
    <dgm:pt modelId="{EFF42922-7195-4BBD-8824-FFEFFCB4507A}" type="pres">
      <dgm:prSet presAssocID="{26B7CF1E-46BC-4624-9719-B0CD480D453E}" presName="parentNode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CF264E-8F29-4C49-9B8D-46C0072685B5}" type="pres">
      <dgm:prSet presAssocID="{26B7CF1E-46BC-4624-9719-B0CD480D453E}" presName="child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0AED42-D24C-413D-A774-6425FC7B859A}" type="pres">
      <dgm:prSet presAssocID="{5DDBC356-72FB-40F9-AF78-9DE224FEA1CD}" presName="Name25" presStyleLbl="parChTrans1D1" presStyleIdx="1" presStyleCnt="6"/>
      <dgm:spPr/>
      <dgm:t>
        <a:bodyPr/>
        <a:lstStyle/>
        <a:p>
          <a:endParaRPr lang="hu-HU"/>
        </a:p>
      </dgm:t>
    </dgm:pt>
    <dgm:pt modelId="{20F5E415-4F53-4EDD-8E26-9E2C6095E4D8}" type="pres">
      <dgm:prSet presAssocID="{068633FF-999E-423C-8FFC-AC0A11FFAACF}" presName="node" presStyleCnt="0"/>
      <dgm:spPr/>
    </dgm:pt>
    <dgm:pt modelId="{22B93978-844C-468D-A158-A6C5071EA6E0}" type="pres">
      <dgm:prSet presAssocID="{068633FF-999E-423C-8FFC-AC0A11FFAACF}" presName="parentNode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A98A9E-19FE-4060-A5F7-0BD5EB02F6E3}" type="pres">
      <dgm:prSet presAssocID="{068633FF-999E-423C-8FFC-AC0A11FFAACF}" presName="child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CB0E63-90EB-4B98-8CE3-A7451E6C168F}" type="pres">
      <dgm:prSet presAssocID="{218AF7F6-125E-404B-9E59-DEFEF95604E8}" presName="Name25" presStyleLbl="parChTrans1D1" presStyleIdx="2" presStyleCnt="6"/>
      <dgm:spPr/>
      <dgm:t>
        <a:bodyPr/>
        <a:lstStyle/>
        <a:p>
          <a:endParaRPr lang="hu-HU"/>
        </a:p>
      </dgm:t>
    </dgm:pt>
    <dgm:pt modelId="{74BB2A85-AF4B-4F95-BBF2-F75D52AE1365}" type="pres">
      <dgm:prSet presAssocID="{C507ABE1-3DF9-4692-A466-98B073E41F81}" presName="node" presStyleCnt="0"/>
      <dgm:spPr/>
    </dgm:pt>
    <dgm:pt modelId="{84A728F6-2276-4682-AE60-6E45D6096F2D}" type="pres">
      <dgm:prSet presAssocID="{C507ABE1-3DF9-4692-A466-98B073E41F81}" presName="parentNode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631855-E03E-4493-9F3E-173E66DB7768}" type="pres">
      <dgm:prSet presAssocID="{C507ABE1-3DF9-4692-A466-98B073E41F81}" presName="child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51552A-4344-4233-8616-90B3980EF59D}" type="pres">
      <dgm:prSet presAssocID="{74281072-2B24-4646-BA12-8664A1591528}" presName="Name25" presStyleLbl="parChTrans1D1" presStyleIdx="3" presStyleCnt="6"/>
      <dgm:spPr/>
      <dgm:t>
        <a:bodyPr/>
        <a:lstStyle/>
        <a:p>
          <a:endParaRPr lang="hu-HU"/>
        </a:p>
      </dgm:t>
    </dgm:pt>
    <dgm:pt modelId="{809B07C0-612A-4FAC-908C-75817F8569E2}" type="pres">
      <dgm:prSet presAssocID="{78CAFDE2-F953-49F8-B3CD-8ACAFFFDD15A}" presName="node" presStyleCnt="0"/>
      <dgm:spPr/>
    </dgm:pt>
    <dgm:pt modelId="{1263041C-E0F1-40F0-9CFB-4153FFE16874}" type="pres">
      <dgm:prSet presAssocID="{78CAFDE2-F953-49F8-B3CD-8ACAFFFDD15A}" presName="parentNode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9D4DE0-061F-40DA-B594-3C35CE51D337}" type="pres">
      <dgm:prSet presAssocID="{78CAFDE2-F953-49F8-B3CD-8ACAFFFDD15A}" presName="child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D151FC-0A71-4E8E-A8AB-79F11184E6BE}" type="pres">
      <dgm:prSet presAssocID="{0087AF08-2EAC-4D26-A460-38314C6D5A21}" presName="Name25" presStyleLbl="parChTrans1D1" presStyleIdx="4" presStyleCnt="6"/>
      <dgm:spPr/>
      <dgm:t>
        <a:bodyPr/>
        <a:lstStyle/>
        <a:p>
          <a:endParaRPr lang="hu-HU"/>
        </a:p>
      </dgm:t>
    </dgm:pt>
    <dgm:pt modelId="{41A8160C-3162-443B-BFB4-E4C3C6EFA788}" type="pres">
      <dgm:prSet presAssocID="{D4CE5B35-AF5E-491B-A379-1A868F50C112}" presName="node" presStyleCnt="0"/>
      <dgm:spPr/>
    </dgm:pt>
    <dgm:pt modelId="{BCC08A83-1DF3-4806-AD9B-AF7DA73305FB}" type="pres">
      <dgm:prSet presAssocID="{D4CE5B35-AF5E-491B-A379-1A868F50C112}" presName="parentNode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06F8A2-4DA4-4157-88FF-128216E2709F}" type="pres">
      <dgm:prSet presAssocID="{D4CE5B35-AF5E-491B-A379-1A868F50C112}" presName="child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553508C-BE8B-4517-9562-A9C8647276F9}" type="pres">
      <dgm:prSet presAssocID="{DF686339-B909-4383-AFBC-A87811321A04}" presName="Name25" presStyleLbl="parChTrans1D1" presStyleIdx="5" presStyleCnt="6"/>
      <dgm:spPr/>
      <dgm:t>
        <a:bodyPr/>
        <a:lstStyle/>
        <a:p>
          <a:endParaRPr lang="hu-HU"/>
        </a:p>
      </dgm:t>
    </dgm:pt>
    <dgm:pt modelId="{0B146134-C00E-4C16-9151-09443BADCCE5}" type="pres">
      <dgm:prSet presAssocID="{C3D4D882-0AB8-443B-BEC6-E08399B6CD20}" presName="node" presStyleCnt="0"/>
      <dgm:spPr/>
    </dgm:pt>
    <dgm:pt modelId="{A57FEE83-D01E-4F45-8A2C-6CED3F8DF1C0}" type="pres">
      <dgm:prSet presAssocID="{C3D4D882-0AB8-443B-BEC6-E08399B6CD20}" presName="parentNode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6F1196-1757-4C98-8653-86C002C08101}" type="pres">
      <dgm:prSet presAssocID="{C3D4D882-0AB8-443B-BEC6-E08399B6CD20}" presName="child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8BCF080-3EF2-4A99-84A9-2C72A8734799}" srcId="{068633FF-999E-423C-8FFC-AC0A11FFAACF}" destId="{066E9711-14B4-49C3-8712-B8858AFC561D}" srcOrd="1" destOrd="0" parTransId="{5970DEB8-E678-4812-B775-69D7817D0061}" sibTransId="{363DFE04-CC6D-485D-B3F6-06A21E523C4C}"/>
    <dgm:cxn modelId="{A3AE332C-98E8-4C92-931C-2ED59D0E4643}" type="presOf" srcId="{5A7115F4-6673-4A7E-B1DA-04B679C3C2A5}" destId="{F56F1196-1757-4C98-8653-86C002C08101}" srcOrd="0" destOrd="0" presId="urn:microsoft.com/office/officeart/2005/8/layout/radial2"/>
    <dgm:cxn modelId="{5635A151-FA1E-4163-B629-86793568667D}" type="presOf" srcId="{DF4C14D8-7077-49BC-95E0-A08370F57EF0}" destId="{C29D4DE0-061F-40DA-B594-3C35CE51D337}" srcOrd="0" destOrd="2" presId="urn:microsoft.com/office/officeart/2005/8/layout/radial2"/>
    <dgm:cxn modelId="{A75E8C53-7924-41B1-BAFF-EBFADDA273CF}" type="presOf" srcId="{26B7CF1E-46BC-4624-9719-B0CD480D453E}" destId="{EFF42922-7195-4BBD-8824-FFEFFCB4507A}" srcOrd="0" destOrd="0" presId="urn:microsoft.com/office/officeart/2005/8/layout/radial2"/>
    <dgm:cxn modelId="{87179BA6-74E7-422C-B4CA-6764E3FF7E04}" srcId="{4D9E8BDF-D4CC-4F30-B2FE-F368B7D867B8}" destId="{C507ABE1-3DF9-4692-A466-98B073E41F81}" srcOrd="2" destOrd="0" parTransId="{218AF7F6-125E-404B-9E59-DEFEF95604E8}" sibTransId="{EDE10C01-6E41-4212-A14E-4D0351C8C3A6}"/>
    <dgm:cxn modelId="{5DE08126-7ECB-42E8-BBB6-8F0BC5C5F583}" srcId="{C507ABE1-3DF9-4692-A466-98B073E41F81}" destId="{13783B9D-8B95-404A-AB55-B8A56678175C}" srcOrd="1" destOrd="0" parTransId="{0D7405C8-96DE-4A19-B711-84E0CC69C807}" sibTransId="{E53E1994-952B-40FE-B3A1-5A172337190D}"/>
    <dgm:cxn modelId="{4FD1DD8B-C250-43BD-83AE-FD8FCBAFF536}" type="presOf" srcId="{13783B9D-8B95-404A-AB55-B8A56678175C}" destId="{6C631855-E03E-4493-9F3E-173E66DB7768}" srcOrd="0" destOrd="1" presId="urn:microsoft.com/office/officeart/2005/8/layout/radial2"/>
    <dgm:cxn modelId="{71F7221C-461A-4F8D-9883-C768906DB04A}" type="presOf" srcId="{068633FF-999E-423C-8FFC-AC0A11FFAACF}" destId="{22B93978-844C-468D-A158-A6C5071EA6E0}" srcOrd="0" destOrd="0" presId="urn:microsoft.com/office/officeart/2005/8/layout/radial2"/>
    <dgm:cxn modelId="{AF4A5988-050F-4961-8D44-526CF355566F}" type="presOf" srcId="{066E9711-14B4-49C3-8712-B8858AFC561D}" destId="{A4A98A9E-19FE-4060-A5F7-0BD5EB02F6E3}" srcOrd="0" destOrd="1" presId="urn:microsoft.com/office/officeart/2005/8/layout/radial2"/>
    <dgm:cxn modelId="{F98350B3-224C-4576-9FDF-D0B8742B7770}" srcId="{26B7CF1E-46BC-4624-9719-B0CD480D453E}" destId="{78B1B7E1-B8EF-4A2B-A767-1B77EC619789}" srcOrd="1" destOrd="0" parTransId="{53D1B46E-22AA-44D0-9AAA-688207C3F18C}" sibTransId="{4145B4E7-FEE5-4479-9AFE-630BFB4FD6F1}"/>
    <dgm:cxn modelId="{1B6E271D-4C3D-43A0-A096-0C8589245EAC}" srcId="{D4CE5B35-AF5E-491B-A379-1A868F50C112}" destId="{0C0748AE-BF29-4DFB-A1CB-09368C30817F}" srcOrd="3" destOrd="0" parTransId="{C224A492-4238-4F6F-8C85-DC315F295CE1}" sibTransId="{3B8BDF59-4C4C-4F1F-B6D3-1AA46D8335D9}"/>
    <dgm:cxn modelId="{AECAA68A-2D1D-4330-AB1E-6338D600A1FB}" type="presOf" srcId="{0087AF08-2EAC-4D26-A460-38314C6D5A21}" destId="{6DD151FC-0A71-4E8E-A8AB-79F11184E6BE}" srcOrd="0" destOrd="0" presId="urn:microsoft.com/office/officeart/2005/8/layout/radial2"/>
    <dgm:cxn modelId="{BE5161AB-0F14-48FD-9354-F502BB94F781}" type="presOf" srcId="{78B1B7E1-B8EF-4A2B-A767-1B77EC619789}" destId="{73CF264E-8F29-4C49-9B8D-46C0072685B5}" srcOrd="0" destOrd="1" presId="urn:microsoft.com/office/officeart/2005/8/layout/radial2"/>
    <dgm:cxn modelId="{0738F855-D207-47C5-956B-9FDACBF10E35}" srcId="{4D9E8BDF-D4CC-4F30-B2FE-F368B7D867B8}" destId="{26B7CF1E-46BC-4624-9719-B0CD480D453E}" srcOrd="0" destOrd="0" parTransId="{AA1DC00D-2727-410E-AC7D-C854CA9CCA76}" sibTransId="{8C709B9D-C115-4DA5-9604-687C437FE434}"/>
    <dgm:cxn modelId="{88AFA3F6-128C-431B-BD90-ED19AFE02E7A}" type="presOf" srcId="{7EC6FD39-75E9-4948-8F62-0E444F856D7B}" destId="{7606F8A2-4DA4-4157-88FF-128216E2709F}" srcOrd="0" destOrd="4" presId="urn:microsoft.com/office/officeart/2005/8/layout/radial2"/>
    <dgm:cxn modelId="{49376E8F-70C3-472D-A88A-104C6D3C800C}" type="presOf" srcId="{3EA08606-1A20-42E5-AD9A-E6A42624D217}" destId="{A4A98A9E-19FE-4060-A5F7-0BD5EB02F6E3}" srcOrd="0" destOrd="0" presId="urn:microsoft.com/office/officeart/2005/8/layout/radial2"/>
    <dgm:cxn modelId="{9219253C-16C3-489F-9267-86C9091105A8}" srcId="{26B7CF1E-46BC-4624-9719-B0CD480D453E}" destId="{4C8B9212-E290-4BF3-9D85-D18F048FDC4D}" srcOrd="2" destOrd="0" parTransId="{EBA926C0-21CD-4673-84AC-AD3849355EE3}" sibTransId="{8C063056-38A5-416D-AC47-C012EEA7664C}"/>
    <dgm:cxn modelId="{E7648A39-EB6F-4BF6-875A-C7B42775C9A6}" srcId="{78CAFDE2-F953-49F8-B3CD-8ACAFFFDD15A}" destId="{DF67EE25-23AF-4850-863D-DFA095A1924D}" srcOrd="3" destOrd="0" parTransId="{87CB9B5F-EF75-4C50-BB2F-769DFB0F68A8}" sibTransId="{22D7D321-F03B-435A-BD66-579D7B3EF72B}"/>
    <dgm:cxn modelId="{45329362-50EA-4115-8093-5477B43D6A4A}" type="presOf" srcId="{C507ABE1-3DF9-4692-A466-98B073E41F81}" destId="{84A728F6-2276-4682-AE60-6E45D6096F2D}" srcOrd="0" destOrd="0" presId="urn:microsoft.com/office/officeart/2005/8/layout/radial2"/>
    <dgm:cxn modelId="{06E2238D-6116-46D4-BC05-9690F3A2EEB3}" type="presOf" srcId="{C8610482-7680-4FC3-94AC-CADC1ADC4E6C}" destId="{73CF264E-8F29-4C49-9B8D-46C0072685B5}" srcOrd="0" destOrd="0" presId="urn:microsoft.com/office/officeart/2005/8/layout/radial2"/>
    <dgm:cxn modelId="{2E1FAA48-B733-4B7C-B22B-0CF011D15A93}" srcId="{26B7CF1E-46BC-4624-9719-B0CD480D453E}" destId="{C8610482-7680-4FC3-94AC-CADC1ADC4E6C}" srcOrd="0" destOrd="0" parTransId="{CA2163AD-35E8-43C5-A295-4A04AEA5679B}" sibTransId="{03907792-A7E1-483D-8099-DD9B9DD79D41}"/>
    <dgm:cxn modelId="{65DB2A66-11BC-4CC3-B907-0AA05926C2C0}" srcId="{78CAFDE2-F953-49F8-B3CD-8ACAFFFDD15A}" destId="{6CB862A1-1872-4E4B-B571-0D2F71B7C854}" srcOrd="1" destOrd="0" parTransId="{9542F300-939A-41C7-B46B-25ED75C23510}" sibTransId="{8BEA1E8E-8F72-49DF-837B-8F038F02D4B9}"/>
    <dgm:cxn modelId="{CFFC8400-55D8-48E2-8468-BEA2B5CBE012}" type="presOf" srcId="{DF67EE25-23AF-4850-863D-DFA095A1924D}" destId="{C29D4DE0-061F-40DA-B594-3C35CE51D337}" srcOrd="0" destOrd="3" presId="urn:microsoft.com/office/officeart/2005/8/layout/radial2"/>
    <dgm:cxn modelId="{0C01BCED-1C8C-4F98-BE88-10C998FB5850}" srcId="{D4CE5B35-AF5E-491B-A379-1A868F50C112}" destId="{597A09F6-0B96-491F-8A50-549BB3A7910F}" srcOrd="2" destOrd="0" parTransId="{FC628820-4AB8-470D-8963-EB9F1524139F}" sibTransId="{02EA90A5-369C-4389-96FD-F09A018012BD}"/>
    <dgm:cxn modelId="{973B56CC-F00A-49F8-8F6B-2CF2098F526F}" type="presOf" srcId="{5DDBC356-72FB-40F9-AF78-9DE224FEA1CD}" destId="{780AED42-D24C-413D-A774-6425FC7B859A}" srcOrd="0" destOrd="0" presId="urn:microsoft.com/office/officeart/2005/8/layout/radial2"/>
    <dgm:cxn modelId="{E1B65FEA-F89C-4970-8493-66A4A6657FAA}" type="presOf" srcId="{C3D4D882-0AB8-443B-BEC6-E08399B6CD20}" destId="{A57FEE83-D01E-4F45-8A2C-6CED3F8DF1C0}" srcOrd="0" destOrd="0" presId="urn:microsoft.com/office/officeart/2005/8/layout/radial2"/>
    <dgm:cxn modelId="{6D5DB884-88B4-4DF5-8C7D-D3975B0C1CBB}" srcId="{78CAFDE2-F953-49F8-B3CD-8ACAFFFDD15A}" destId="{04B5E4CD-AB5E-4799-8ECC-C5BDD4FA5E1C}" srcOrd="0" destOrd="0" parTransId="{76ED89D4-1FD8-4BFC-8AE3-5119A77B1C78}" sibTransId="{4886742A-2651-4109-B1AA-47F0BA236475}"/>
    <dgm:cxn modelId="{C3E1C836-E34C-4FA0-97EA-1A2ADF4AA158}" srcId="{C3D4D882-0AB8-443B-BEC6-E08399B6CD20}" destId="{46425ED9-0619-4BC1-8D30-B8F42F7CD68F}" srcOrd="1" destOrd="0" parTransId="{951C2DBF-86F1-4D68-A8B3-0DACD0D452FD}" sibTransId="{D1389480-F99B-4AFB-86DD-1B78A2A28EF5}"/>
    <dgm:cxn modelId="{93B50292-1DE4-419F-95E2-C2DF37A7ED87}" type="presOf" srcId="{D4CE5B35-AF5E-491B-A379-1A868F50C112}" destId="{BCC08A83-1DF3-4806-AD9B-AF7DA73305FB}" srcOrd="0" destOrd="0" presId="urn:microsoft.com/office/officeart/2005/8/layout/radial2"/>
    <dgm:cxn modelId="{B4CF01A6-F927-426C-9E9D-13CCC5FF4715}" srcId="{C3D4D882-0AB8-443B-BEC6-E08399B6CD20}" destId="{1EAE72B9-47FF-4235-9C9C-B53743E5AC68}" srcOrd="2" destOrd="0" parTransId="{B4542C8B-92DD-4882-AEF9-867636EF04A8}" sibTransId="{25B2D5C9-F29A-474C-906C-4251B63C7936}"/>
    <dgm:cxn modelId="{F7C9CC85-82B0-4ABB-A7D7-ACB2FB79CDAD}" type="presOf" srcId="{74281072-2B24-4646-BA12-8664A1591528}" destId="{6951552A-4344-4233-8616-90B3980EF59D}" srcOrd="0" destOrd="0" presId="urn:microsoft.com/office/officeart/2005/8/layout/radial2"/>
    <dgm:cxn modelId="{0FF04CD1-430D-4F06-9DA6-4FE0B64FB64D}" type="presOf" srcId="{A9E3BA35-AEE7-4F87-A1EC-A8890ABAB90D}" destId="{7606F8A2-4DA4-4157-88FF-128216E2709F}" srcOrd="0" destOrd="1" presId="urn:microsoft.com/office/officeart/2005/8/layout/radial2"/>
    <dgm:cxn modelId="{092CCF1C-66C0-4BBD-8531-DD59AF57B9E6}" srcId="{78CAFDE2-F953-49F8-B3CD-8ACAFFFDD15A}" destId="{DF4C14D8-7077-49BC-95E0-A08370F57EF0}" srcOrd="2" destOrd="0" parTransId="{0487FC89-2842-4048-A0F5-6B2A21E076F0}" sibTransId="{A15E07BF-EC71-403F-972F-DCE0A3E4C6DC}"/>
    <dgm:cxn modelId="{A0077171-F243-401D-9862-B5C27EB365F7}" srcId="{D4CE5B35-AF5E-491B-A379-1A868F50C112}" destId="{A9E3BA35-AEE7-4F87-A1EC-A8890ABAB90D}" srcOrd="1" destOrd="0" parTransId="{E44EDAED-CD76-4918-AD94-C5F82D9BE4C7}" sibTransId="{DC013647-9196-480A-AC4A-9C4DB9DA271E}"/>
    <dgm:cxn modelId="{AC074D1B-4A8A-4528-8EBC-AC404FA17212}" srcId="{068633FF-999E-423C-8FFC-AC0A11FFAACF}" destId="{3EA08606-1A20-42E5-AD9A-E6A42624D217}" srcOrd="0" destOrd="0" parTransId="{CB64DF61-B613-489B-ADB3-EEFCE657B9E1}" sibTransId="{A4663133-3BF3-4569-BD26-CB9A7194A4D7}"/>
    <dgm:cxn modelId="{F4A3ED6F-97C5-4EF6-B8E7-866F02E0AF07}" type="presOf" srcId="{0C0748AE-BF29-4DFB-A1CB-09368C30817F}" destId="{7606F8A2-4DA4-4157-88FF-128216E2709F}" srcOrd="0" destOrd="3" presId="urn:microsoft.com/office/officeart/2005/8/layout/radial2"/>
    <dgm:cxn modelId="{40D10E19-03AD-4343-BA3E-FCF39A5564BB}" type="presOf" srcId="{7952582B-9D6B-4595-91D5-EF4813B74760}" destId="{6C631855-E03E-4493-9F3E-173E66DB7768}" srcOrd="0" destOrd="0" presId="urn:microsoft.com/office/officeart/2005/8/layout/radial2"/>
    <dgm:cxn modelId="{94CA49D0-5899-4C12-A1B2-99667CD8C628}" type="presOf" srcId="{1EAE72B9-47FF-4235-9C9C-B53743E5AC68}" destId="{F56F1196-1757-4C98-8653-86C002C08101}" srcOrd="0" destOrd="2" presId="urn:microsoft.com/office/officeart/2005/8/layout/radial2"/>
    <dgm:cxn modelId="{E41442F1-26F7-4D3E-82D6-B6580148F2CA}" srcId="{4D9E8BDF-D4CC-4F30-B2FE-F368B7D867B8}" destId="{C3D4D882-0AB8-443B-BEC6-E08399B6CD20}" srcOrd="5" destOrd="0" parTransId="{DF686339-B909-4383-AFBC-A87811321A04}" sibTransId="{F3D08AA9-B6E8-4257-ACA6-630384B203DF}"/>
    <dgm:cxn modelId="{AC010B0E-BF05-479A-BB1C-AA26F4037BBE}" srcId="{4D9E8BDF-D4CC-4F30-B2FE-F368B7D867B8}" destId="{78CAFDE2-F953-49F8-B3CD-8ACAFFFDD15A}" srcOrd="3" destOrd="0" parTransId="{74281072-2B24-4646-BA12-8664A1591528}" sibTransId="{46BE73DF-5330-4E4F-983A-A86753458DBE}"/>
    <dgm:cxn modelId="{7C88AD4A-B712-4296-9413-B8E1EC1047DE}" srcId="{C3D4D882-0AB8-443B-BEC6-E08399B6CD20}" destId="{5A7115F4-6673-4A7E-B1DA-04B679C3C2A5}" srcOrd="0" destOrd="0" parTransId="{DFBDF0A7-CF3D-4BAB-AF68-61AFED06865A}" sibTransId="{4B803258-A698-4C75-9354-24E7E0238133}"/>
    <dgm:cxn modelId="{6C1AADBB-92A8-4142-A795-9CA9C1CED4FB}" type="presOf" srcId="{78CAFDE2-F953-49F8-B3CD-8ACAFFFDD15A}" destId="{1263041C-E0F1-40F0-9CFB-4153FFE16874}" srcOrd="0" destOrd="0" presId="urn:microsoft.com/office/officeart/2005/8/layout/radial2"/>
    <dgm:cxn modelId="{F2C23AE6-5AC3-44AE-A4E2-352E710D6D15}" type="presOf" srcId="{6CB862A1-1872-4E4B-B571-0D2F71B7C854}" destId="{C29D4DE0-061F-40DA-B594-3C35CE51D337}" srcOrd="0" destOrd="1" presId="urn:microsoft.com/office/officeart/2005/8/layout/radial2"/>
    <dgm:cxn modelId="{79D2E358-6DC6-4006-B6BC-16DEF25F3392}" srcId="{4D9E8BDF-D4CC-4F30-B2FE-F368B7D867B8}" destId="{D4CE5B35-AF5E-491B-A379-1A868F50C112}" srcOrd="4" destOrd="0" parTransId="{0087AF08-2EAC-4D26-A460-38314C6D5A21}" sibTransId="{3B02E9A3-FD69-41BA-9B7F-A3736A972445}"/>
    <dgm:cxn modelId="{B3BA6A7B-35C1-4727-A1D1-C4E94A13C8D3}" type="presOf" srcId="{4D9E8BDF-D4CC-4F30-B2FE-F368B7D867B8}" destId="{ACB80DF6-0396-48B4-8A93-0639BEFFA02E}" srcOrd="0" destOrd="0" presId="urn:microsoft.com/office/officeart/2005/8/layout/radial2"/>
    <dgm:cxn modelId="{2416D470-F2A4-49B1-84A8-06D80ACCAB95}" type="presOf" srcId="{04B5E4CD-AB5E-4799-8ECC-C5BDD4FA5E1C}" destId="{C29D4DE0-061F-40DA-B594-3C35CE51D337}" srcOrd="0" destOrd="0" presId="urn:microsoft.com/office/officeart/2005/8/layout/radial2"/>
    <dgm:cxn modelId="{5466A635-9A89-4F27-93A8-55C07DBDE05E}" type="presOf" srcId="{820993F1-8B9E-4328-AD8D-55514ADFF756}" destId="{7606F8A2-4DA4-4157-88FF-128216E2709F}" srcOrd="0" destOrd="0" presId="urn:microsoft.com/office/officeart/2005/8/layout/radial2"/>
    <dgm:cxn modelId="{415C023F-D0A8-4F4A-A787-79459D8041D2}" type="presOf" srcId="{218AF7F6-125E-404B-9E59-DEFEF95604E8}" destId="{7CCB0E63-90EB-4B98-8CE3-A7451E6C168F}" srcOrd="0" destOrd="0" presId="urn:microsoft.com/office/officeart/2005/8/layout/radial2"/>
    <dgm:cxn modelId="{85149C82-1E18-4278-BC6C-339F4C3909FB}" srcId="{D4CE5B35-AF5E-491B-A379-1A868F50C112}" destId="{820993F1-8B9E-4328-AD8D-55514ADFF756}" srcOrd="0" destOrd="0" parTransId="{4E49E215-3CCA-4D66-8C30-069354D7330B}" sibTransId="{28EA07BF-4F1E-4151-86B7-5BDC9EAC0944}"/>
    <dgm:cxn modelId="{2294E8CB-C8B3-44AE-9116-2426625EB594}" type="presOf" srcId="{46425ED9-0619-4BC1-8D30-B8F42F7CD68F}" destId="{F56F1196-1757-4C98-8653-86C002C08101}" srcOrd="0" destOrd="1" presId="urn:microsoft.com/office/officeart/2005/8/layout/radial2"/>
    <dgm:cxn modelId="{BB89DEF1-EFFB-404E-843F-2031117AB5C9}" srcId="{C507ABE1-3DF9-4692-A466-98B073E41F81}" destId="{7952582B-9D6B-4595-91D5-EF4813B74760}" srcOrd="0" destOrd="0" parTransId="{81F4F523-745C-41CC-92AF-CE49989C83E8}" sibTransId="{8304347D-3E7E-41AB-B875-69461DC2DBBF}"/>
    <dgm:cxn modelId="{448FCE3D-93EF-4542-A29F-148344AA6A78}" type="presOf" srcId="{597A09F6-0B96-491F-8A50-549BB3A7910F}" destId="{7606F8A2-4DA4-4157-88FF-128216E2709F}" srcOrd="0" destOrd="2" presId="urn:microsoft.com/office/officeart/2005/8/layout/radial2"/>
    <dgm:cxn modelId="{055B94A3-AF4B-43E7-9B61-669CC5D65FD7}" type="presOf" srcId="{DF686339-B909-4383-AFBC-A87811321A04}" destId="{3553508C-BE8B-4517-9562-A9C8647276F9}" srcOrd="0" destOrd="0" presId="urn:microsoft.com/office/officeart/2005/8/layout/radial2"/>
    <dgm:cxn modelId="{26BC2453-0D2D-4B3D-97E9-56CA845FC3EF}" srcId="{D4CE5B35-AF5E-491B-A379-1A868F50C112}" destId="{7EC6FD39-75E9-4948-8F62-0E444F856D7B}" srcOrd="4" destOrd="0" parTransId="{BE845650-9AED-4328-8E90-E33828B1D78D}" sibTransId="{5A32A081-B835-498A-9973-C0AF4E93CE6A}"/>
    <dgm:cxn modelId="{897F26CF-E982-4D46-A712-1904500EB77C}" srcId="{4D9E8BDF-D4CC-4F30-B2FE-F368B7D867B8}" destId="{068633FF-999E-423C-8FFC-AC0A11FFAACF}" srcOrd="1" destOrd="0" parTransId="{5DDBC356-72FB-40F9-AF78-9DE224FEA1CD}" sibTransId="{B85A6DDF-83C4-417D-B6B2-55E1DF26073C}"/>
    <dgm:cxn modelId="{C90B3226-9AB8-481F-841F-9AB54EA49DCA}" type="presOf" srcId="{4C8B9212-E290-4BF3-9D85-D18F048FDC4D}" destId="{73CF264E-8F29-4C49-9B8D-46C0072685B5}" srcOrd="0" destOrd="2" presId="urn:microsoft.com/office/officeart/2005/8/layout/radial2"/>
    <dgm:cxn modelId="{990D6C27-482F-4876-A626-02155F25957E}" type="presOf" srcId="{AA1DC00D-2727-410E-AC7D-C854CA9CCA76}" destId="{046BE30A-073A-490A-8101-AC9F7A86721E}" srcOrd="0" destOrd="0" presId="urn:microsoft.com/office/officeart/2005/8/layout/radial2"/>
    <dgm:cxn modelId="{7BFADB54-9F5F-4655-98AB-117286F4B823}" type="presParOf" srcId="{ACB80DF6-0396-48B4-8A93-0639BEFFA02E}" destId="{552E4925-ED34-4645-A8FD-8335ACC6407A}" srcOrd="0" destOrd="0" presId="urn:microsoft.com/office/officeart/2005/8/layout/radial2"/>
    <dgm:cxn modelId="{1239780A-AEEA-4EF6-889C-17937C96DED5}" type="presParOf" srcId="{552E4925-ED34-4645-A8FD-8335ACC6407A}" destId="{7C8ABF7F-DEC6-4FB0-B1A7-B95AAD13B00F}" srcOrd="0" destOrd="0" presId="urn:microsoft.com/office/officeart/2005/8/layout/radial2"/>
    <dgm:cxn modelId="{3CCAEE25-C154-42BF-AD02-5E2C309EE8A9}" type="presParOf" srcId="{7C8ABF7F-DEC6-4FB0-B1A7-B95AAD13B00F}" destId="{1F976BFB-B9B3-46FC-9AF2-049FD058DC6E}" srcOrd="0" destOrd="0" presId="urn:microsoft.com/office/officeart/2005/8/layout/radial2"/>
    <dgm:cxn modelId="{15646D2D-226F-4ED1-A58A-57884F38BC2B}" type="presParOf" srcId="{7C8ABF7F-DEC6-4FB0-B1A7-B95AAD13B00F}" destId="{86FB9441-1D5C-4BD8-B894-F4BA055D028B}" srcOrd="1" destOrd="0" presId="urn:microsoft.com/office/officeart/2005/8/layout/radial2"/>
    <dgm:cxn modelId="{31A45145-69F2-4B7F-A0C5-6B55244B56BC}" type="presParOf" srcId="{552E4925-ED34-4645-A8FD-8335ACC6407A}" destId="{046BE30A-073A-490A-8101-AC9F7A86721E}" srcOrd="1" destOrd="0" presId="urn:microsoft.com/office/officeart/2005/8/layout/radial2"/>
    <dgm:cxn modelId="{71F11BAF-6738-4E1E-9475-830F38B75D34}" type="presParOf" srcId="{552E4925-ED34-4645-A8FD-8335ACC6407A}" destId="{82C6F9A7-4A04-4185-974E-3939AFDB8FDC}" srcOrd="2" destOrd="0" presId="urn:microsoft.com/office/officeart/2005/8/layout/radial2"/>
    <dgm:cxn modelId="{1946A516-EBB2-4D58-9197-DF2A6DD13184}" type="presParOf" srcId="{82C6F9A7-4A04-4185-974E-3939AFDB8FDC}" destId="{EFF42922-7195-4BBD-8824-FFEFFCB4507A}" srcOrd="0" destOrd="0" presId="urn:microsoft.com/office/officeart/2005/8/layout/radial2"/>
    <dgm:cxn modelId="{C45AC420-B9B3-4664-84EB-4D55E7C27BC5}" type="presParOf" srcId="{82C6F9A7-4A04-4185-974E-3939AFDB8FDC}" destId="{73CF264E-8F29-4C49-9B8D-46C0072685B5}" srcOrd="1" destOrd="0" presId="urn:microsoft.com/office/officeart/2005/8/layout/radial2"/>
    <dgm:cxn modelId="{FC04494C-CBF8-4000-A19D-C5391712EC72}" type="presParOf" srcId="{552E4925-ED34-4645-A8FD-8335ACC6407A}" destId="{780AED42-D24C-413D-A774-6425FC7B859A}" srcOrd="3" destOrd="0" presId="urn:microsoft.com/office/officeart/2005/8/layout/radial2"/>
    <dgm:cxn modelId="{F9D11F3C-AE1C-4299-AE82-1C464BD5A300}" type="presParOf" srcId="{552E4925-ED34-4645-A8FD-8335ACC6407A}" destId="{20F5E415-4F53-4EDD-8E26-9E2C6095E4D8}" srcOrd="4" destOrd="0" presId="urn:microsoft.com/office/officeart/2005/8/layout/radial2"/>
    <dgm:cxn modelId="{CFEDAA53-C90B-46FD-B08A-C87D0F787454}" type="presParOf" srcId="{20F5E415-4F53-4EDD-8E26-9E2C6095E4D8}" destId="{22B93978-844C-468D-A158-A6C5071EA6E0}" srcOrd="0" destOrd="0" presId="urn:microsoft.com/office/officeart/2005/8/layout/radial2"/>
    <dgm:cxn modelId="{EA49BE32-38B3-4AA6-943A-8DABD59D8EA1}" type="presParOf" srcId="{20F5E415-4F53-4EDD-8E26-9E2C6095E4D8}" destId="{A4A98A9E-19FE-4060-A5F7-0BD5EB02F6E3}" srcOrd="1" destOrd="0" presId="urn:microsoft.com/office/officeart/2005/8/layout/radial2"/>
    <dgm:cxn modelId="{A84C4047-08A2-498D-A6FB-6B1B91BBE434}" type="presParOf" srcId="{552E4925-ED34-4645-A8FD-8335ACC6407A}" destId="{7CCB0E63-90EB-4B98-8CE3-A7451E6C168F}" srcOrd="5" destOrd="0" presId="urn:microsoft.com/office/officeart/2005/8/layout/radial2"/>
    <dgm:cxn modelId="{75DD9673-6DB3-472C-95C7-D3A7EF6B3875}" type="presParOf" srcId="{552E4925-ED34-4645-A8FD-8335ACC6407A}" destId="{74BB2A85-AF4B-4F95-BBF2-F75D52AE1365}" srcOrd="6" destOrd="0" presId="urn:microsoft.com/office/officeart/2005/8/layout/radial2"/>
    <dgm:cxn modelId="{5D58952C-345E-4043-AF06-929CAFF9637C}" type="presParOf" srcId="{74BB2A85-AF4B-4F95-BBF2-F75D52AE1365}" destId="{84A728F6-2276-4682-AE60-6E45D6096F2D}" srcOrd="0" destOrd="0" presId="urn:microsoft.com/office/officeart/2005/8/layout/radial2"/>
    <dgm:cxn modelId="{A5EFFC50-EC94-46B6-85E7-59EA43347644}" type="presParOf" srcId="{74BB2A85-AF4B-4F95-BBF2-F75D52AE1365}" destId="{6C631855-E03E-4493-9F3E-173E66DB7768}" srcOrd="1" destOrd="0" presId="urn:microsoft.com/office/officeart/2005/8/layout/radial2"/>
    <dgm:cxn modelId="{8B9C7491-44A9-40E9-B37F-0B3E20ADCA6E}" type="presParOf" srcId="{552E4925-ED34-4645-A8FD-8335ACC6407A}" destId="{6951552A-4344-4233-8616-90B3980EF59D}" srcOrd="7" destOrd="0" presId="urn:microsoft.com/office/officeart/2005/8/layout/radial2"/>
    <dgm:cxn modelId="{8DBAB6A4-4FF6-472D-AE66-11D5D55AC7CE}" type="presParOf" srcId="{552E4925-ED34-4645-A8FD-8335ACC6407A}" destId="{809B07C0-612A-4FAC-908C-75817F8569E2}" srcOrd="8" destOrd="0" presId="urn:microsoft.com/office/officeart/2005/8/layout/radial2"/>
    <dgm:cxn modelId="{DFD19565-A298-4BA7-988C-2C6D5C64CE93}" type="presParOf" srcId="{809B07C0-612A-4FAC-908C-75817F8569E2}" destId="{1263041C-E0F1-40F0-9CFB-4153FFE16874}" srcOrd="0" destOrd="0" presId="urn:microsoft.com/office/officeart/2005/8/layout/radial2"/>
    <dgm:cxn modelId="{CECA1221-CEA5-4414-A8FF-EF88D8F7F78E}" type="presParOf" srcId="{809B07C0-612A-4FAC-908C-75817F8569E2}" destId="{C29D4DE0-061F-40DA-B594-3C35CE51D337}" srcOrd="1" destOrd="0" presId="urn:microsoft.com/office/officeart/2005/8/layout/radial2"/>
    <dgm:cxn modelId="{397B2D79-63C8-4F15-ABF7-C7A1A5F3C5F4}" type="presParOf" srcId="{552E4925-ED34-4645-A8FD-8335ACC6407A}" destId="{6DD151FC-0A71-4E8E-A8AB-79F11184E6BE}" srcOrd="9" destOrd="0" presId="urn:microsoft.com/office/officeart/2005/8/layout/radial2"/>
    <dgm:cxn modelId="{25B13188-3784-455B-A80B-620C6AB8608A}" type="presParOf" srcId="{552E4925-ED34-4645-A8FD-8335ACC6407A}" destId="{41A8160C-3162-443B-BFB4-E4C3C6EFA788}" srcOrd="10" destOrd="0" presId="urn:microsoft.com/office/officeart/2005/8/layout/radial2"/>
    <dgm:cxn modelId="{7566D1AB-82C5-40F1-89EC-EC9C539FEE49}" type="presParOf" srcId="{41A8160C-3162-443B-BFB4-E4C3C6EFA788}" destId="{BCC08A83-1DF3-4806-AD9B-AF7DA73305FB}" srcOrd="0" destOrd="0" presId="urn:microsoft.com/office/officeart/2005/8/layout/radial2"/>
    <dgm:cxn modelId="{3DB3DD57-AFCE-4873-8D0B-91C0334977C9}" type="presParOf" srcId="{41A8160C-3162-443B-BFB4-E4C3C6EFA788}" destId="{7606F8A2-4DA4-4157-88FF-128216E2709F}" srcOrd="1" destOrd="0" presId="urn:microsoft.com/office/officeart/2005/8/layout/radial2"/>
    <dgm:cxn modelId="{770A6D6E-9A55-42FE-9572-1E17A919E225}" type="presParOf" srcId="{552E4925-ED34-4645-A8FD-8335ACC6407A}" destId="{3553508C-BE8B-4517-9562-A9C8647276F9}" srcOrd="11" destOrd="0" presId="urn:microsoft.com/office/officeart/2005/8/layout/radial2"/>
    <dgm:cxn modelId="{C305D6FB-0F9F-4E24-A4CF-EAFD869C905A}" type="presParOf" srcId="{552E4925-ED34-4645-A8FD-8335ACC6407A}" destId="{0B146134-C00E-4C16-9151-09443BADCCE5}" srcOrd="12" destOrd="0" presId="urn:microsoft.com/office/officeart/2005/8/layout/radial2"/>
    <dgm:cxn modelId="{8B4CF4AD-3C27-4AFB-84FB-31407225C667}" type="presParOf" srcId="{0B146134-C00E-4C16-9151-09443BADCCE5}" destId="{A57FEE83-D01E-4F45-8A2C-6CED3F8DF1C0}" srcOrd="0" destOrd="0" presId="urn:microsoft.com/office/officeart/2005/8/layout/radial2"/>
    <dgm:cxn modelId="{7EFF0CC5-A842-4FF7-BC06-A867E072B6CF}" type="presParOf" srcId="{0B146134-C00E-4C16-9151-09443BADCCE5}" destId="{F56F1196-1757-4C98-8653-86C002C0810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A2AA7-CD45-4B68-93B6-4D4C7B714F2D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3900591-2365-480F-B115-01880DD33C17}">
      <dgm:prSet/>
      <dgm:spPr/>
      <dgm:t>
        <a:bodyPr/>
        <a:lstStyle/>
        <a:p>
          <a:r>
            <a:rPr lang="hu-HU"/>
            <a:t>Az egyetem szerzett tudás, kompetenciák hasznosíthatósága</a:t>
          </a:r>
          <a:endParaRPr lang="en-US"/>
        </a:p>
      </dgm:t>
    </dgm:pt>
    <dgm:pt modelId="{C9375017-AC54-421D-AE24-068C640AD12F}" type="parTrans" cxnId="{98FBD45C-A82F-4DB4-A20C-BAAD3DE96833}">
      <dgm:prSet/>
      <dgm:spPr/>
      <dgm:t>
        <a:bodyPr/>
        <a:lstStyle/>
        <a:p>
          <a:endParaRPr lang="en-US"/>
        </a:p>
      </dgm:t>
    </dgm:pt>
    <dgm:pt modelId="{BAD3A898-8DB3-4A77-A146-0367D8F5784A}" type="sibTrans" cxnId="{98FBD45C-A82F-4DB4-A20C-BAAD3DE9683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D8EA6B9-98CB-4005-90A9-4149BF0E617F}">
      <dgm:prSet/>
      <dgm:spPr/>
      <dgm:t>
        <a:bodyPr/>
        <a:lstStyle/>
        <a:p>
          <a:r>
            <a:rPr lang="hu-HU"/>
            <a:t>A képzések karrieralakító szerepe</a:t>
          </a:r>
          <a:endParaRPr lang="en-US"/>
        </a:p>
      </dgm:t>
    </dgm:pt>
    <dgm:pt modelId="{F5F10552-DFB4-4BAE-8C19-3529F7A002EB}" type="parTrans" cxnId="{6DB2A948-3EF0-42CE-9D97-97272F7A5B71}">
      <dgm:prSet/>
      <dgm:spPr/>
      <dgm:t>
        <a:bodyPr/>
        <a:lstStyle/>
        <a:p>
          <a:endParaRPr lang="en-US"/>
        </a:p>
      </dgm:t>
    </dgm:pt>
    <dgm:pt modelId="{AFF7E610-98D9-443B-A449-411E91DE56D1}" type="sibTrans" cxnId="{6DB2A948-3EF0-42CE-9D97-97272F7A5B7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D762F91-4821-4354-B820-E10A5C6A51D9}">
      <dgm:prSet/>
      <dgm:spPr/>
      <dgm:t>
        <a:bodyPr/>
        <a:lstStyle/>
        <a:p>
          <a:r>
            <a:rPr lang="hu-HU"/>
            <a:t>Az egyetemi oktatás problémái, hiányosságai</a:t>
          </a:r>
          <a:endParaRPr lang="en-US"/>
        </a:p>
      </dgm:t>
    </dgm:pt>
    <dgm:pt modelId="{A6E78D8E-8E05-4640-8078-238090A2ACC9}" type="parTrans" cxnId="{1FF8BBCE-BFC2-4DDE-94B1-F73AA9BCBA69}">
      <dgm:prSet/>
      <dgm:spPr/>
      <dgm:t>
        <a:bodyPr/>
        <a:lstStyle/>
        <a:p>
          <a:endParaRPr lang="en-US"/>
        </a:p>
      </dgm:t>
    </dgm:pt>
    <dgm:pt modelId="{E2C4759C-C9F8-4A94-AD44-3212C951A6D3}" type="sibTrans" cxnId="{1FF8BBCE-BFC2-4DDE-94B1-F73AA9BCBA6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EAC1654-C666-43F8-A246-DD070A913547}">
      <dgm:prSet/>
      <dgm:spPr/>
      <dgm:t>
        <a:bodyPr/>
        <a:lstStyle/>
        <a:p>
          <a:r>
            <a:rPr lang="hu-HU"/>
            <a:t>Az oktatási kínálat átalakítására, kiszélesítésére vonatkozó javaslatok</a:t>
          </a:r>
          <a:endParaRPr lang="en-US"/>
        </a:p>
      </dgm:t>
    </dgm:pt>
    <dgm:pt modelId="{BCBF7DD8-9159-445B-89BD-C70D6988F9F8}" type="parTrans" cxnId="{411D4D8E-1975-4FC8-B638-6D6629E66E2C}">
      <dgm:prSet/>
      <dgm:spPr/>
      <dgm:t>
        <a:bodyPr/>
        <a:lstStyle/>
        <a:p>
          <a:endParaRPr lang="en-US"/>
        </a:p>
      </dgm:t>
    </dgm:pt>
    <dgm:pt modelId="{2EA996A4-6D28-4C33-BD85-BE3DB0A06375}" type="sibTrans" cxnId="{411D4D8E-1975-4FC8-B638-6D6629E66E2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43DD3B9-1E96-4573-82C2-0D7CCBFA28E0}" type="pres">
      <dgm:prSet presAssocID="{A2AA2AA7-CD45-4B68-93B6-4D4C7B714F2D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1025715-6232-46B7-ACEB-DFAA53AAFCA3}" type="pres">
      <dgm:prSet presAssocID="{23900591-2365-480F-B115-01880DD33C17}" presName="compositeNode" presStyleCnt="0">
        <dgm:presLayoutVars>
          <dgm:bulletEnabled val="1"/>
        </dgm:presLayoutVars>
      </dgm:prSet>
      <dgm:spPr/>
    </dgm:pt>
    <dgm:pt modelId="{01DABBB7-E43B-475F-9C33-2C9F0BAA6708}" type="pres">
      <dgm:prSet presAssocID="{23900591-2365-480F-B115-01880DD33C17}" presName="bgRect" presStyleLbl="bgAccFollowNode1" presStyleIdx="0" presStyleCnt="4"/>
      <dgm:spPr/>
      <dgm:t>
        <a:bodyPr/>
        <a:lstStyle/>
        <a:p>
          <a:endParaRPr lang="hu-HU"/>
        </a:p>
      </dgm:t>
    </dgm:pt>
    <dgm:pt modelId="{C5E82F47-C7CD-4588-A833-5CA48E33AFA2}" type="pres">
      <dgm:prSet presAssocID="{BAD3A898-8DB3-4A77-A146-0367D8F5784A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hu-HU"/>
        </a:p>
      </dgm:t>
    </dgm:pt>
    <dgm:pt modelId="{DF1C931B-E687-47EC-950D-95558803263D}" type="pres">
      <dgm:prSet presAssocID="{23900591-2365-480F-B115-01880DD33C17}" presName="bottomLine" presStyleLbl="alignNode1" presStyleIdx="1" presStyleCnt="8">
        <dgm:presLayoutVars/>
      </dgm:prSet>
      <dgm:spPr/>
    </dgm:pt>
    <dgm:pt modelId="{DC2D596F-01C9-4C6B-B434-D5B264BE7144}" type="pres">
      <dgm:prSet presAssocID="{23900591-2365-480F-B115-01880DD33C17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04ED3E-C2BA-439F-A2C1-C5BCCC67BDCC}" type="pres">
      <dgm:prSet presAssocID="{BAD3A898-8DB3-4A77-A146-0367D8F5784A}" presName="sibTrans" presStyleCnt="0"/>
      <dgm:spPr/>
    </dgm:pt>
    <dgm:pt modelId="{0F2B8EF9-4EE3-4272-9A4E-7D88BF4BED8C}" type="pres">
      <dgm:prSet presAssocID="{5D8EA6B9-98CB-4005-90A9-4149BF0E617F}" presName="compositeNode" presStyleCnt="0">
        <dgm:presLayoutVars>
          <dgm:bulletEnabled val="1"/>
        </dgm:presLayoutVars>
      </dgm:prSet>
      <dgm:spPr/>
    </dgm:pt>
    <dgm:pt modelId="{39E5A3C6-D47B-4069-A4EA-434CE816CBDA}" type="pres">
      <dgm:prSet presAssocID="{5D8EA6B9-98CB-4005-90A9-4149BF0E617F}" presName="bgRect" presStyleLbl="bgAccFollowNode1" presStyleIdx="1" presStyleCnt="4"/>
      <dgm:spPr/>
      <dgm:t>
        <a:bodyPr/>
        <a:lstStyle/>
        <a:p>
          <a:endParaRPr lang="hu-HU"/>
        </a:p>
      </dgm:t>
    </dgm:pt>
    <dgm:pt modelId="{A61CE30E-2F4F-446D-954A-D4EFAF949C11}" type="pres">
      <dgm:prSet presAssocID="{AFF7E610-98D9-443B-A449-411E91DE56D1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hu-HU"/>
        </a:p>
      </dgm:t>
    </dgm:pt>
    <dgm:pt modelId="{65347509-1C35-4510-A9C6-804515FC0AFE}" type="pres">
      <dgm:prSet presAssocID="{5D8EA6B9-98CB-4005-90A9-4149BF0E617F}" presName="bottomLine" presStyleLbl="alignNode1" presStyleIdx="3" presStyleCnt="8">
        <dgm:presLayoutVars/>
      </dgm:prSet>
      <dgm:spPr/>
    </dgm:pt>
    <dgm:pt modelId="{2A5D252E-E0D1-4F45-8E39-A4D8AF2614E6}" type="pres">
      <dgm:prSet presAssocID="{5D8EA6B9-98CB-4005-90A9-4149BF0E617F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83B36B-1D88-454F-BDB7-7729D3E020C8}" type="pres">
      <dgm:prSet presAssocID="{AFF7E610-98D9-443B-A449-411E91DE56D1}" presName="sibTrans" presStyleCnt="0"/>
      <dgm:spPr/>
    </dgm:pt>
    <dgm:pt modelId="{6868D219-2B48-4D70-8F67-941E02C34B72}" type="pres">
      <dgm:prSet presAssocID="{DD762F91-4821-4354-B820-E10A5C6A51D9}" presName="compositeNode" presStyleCnt="0">
        <dgm:presLayoutVars>
          <dgm:bulletEnabled val="1"/>
        </dgm:presLayoutVars>
      </dgm:prSet>
      <dgm:spPr/>
    </dgm:pt>
    <dgm:pt modelId="{EE72F57B-E0C8-4D24-8996-49C342400006}" type="pres">
      <dgm:prSet presAssocID="{DD762F91-4821-4354-B820-E10A5C6A51D9}" presName="bgRect" presStyleLbl="bgAccFollowNode1" presStyleIdx="2" presStyleCnt="4"/>
      <dgm:spPr/>
      <dgm:t>
        <a:bodyPr/>
        <a:lstStyle/>
        <a:p>
          <a:endParaRPr lang="hu-HU"/>
        </a:p>
      </dgm:t>
    </dgm:pt>
    <dgm:pt modelId="{CA4F99C3-8C22-48D5-A404-E2E3CC64762B}" type="pres">
      <dgm:prSet presAssocID="{E2C4759C-C9F8-4A94-AD44-3212C951A6D3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hu-HU"/>
        </a:p>
      </dgm:t>
    </dgm:pt>
    <dgm:pt modelId="{A59DDFA1-864D-4830-9789-39C2BF9A52AB}" type="pres">
      <dgm:prSet presAssocID="{DD762F91-4821-4354-B820-E10A5C6A51D9}" presName="bottomLine" presStyleLbl="alignNode1" presStyleIdx="5" presStyleCnt="8">
        <dgm:presLayoutVars/>
      </dgm:prSet>
      <dgm:spPr/>
    </dgm:pt>
    <dgm:pt modelId="{3917293A-A965-4DCA-8150-FB73D8A8740B}" type="pres">
      <dgm:prSet presAssocID="{DD762F91-4821-4354-B820-E10A5C6A51D9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1AAD56B-2825-41FD-8531-D204A150F164}" type="pres">
      <dgm:prSet presAssocID="{E2C4759C-C9F8-4A94-AD44-3212C951A6D3}" presName="sibTrans" presStyleCnt="0"/>
      <dgm:spPr/>
    </dgm:pt>
    <dgm:pt modelId="{A1AE331D-3865-4A84-B248-C3FBE5FA6B08}" type="pres">
      <dgm:prSet presAssocID="{5EAC1654-C666-43F8-A246-DD070A913547}" presName="compositeNode" presStyleCnt="0">
        <dgm:presLayoutVars>
          <dgm:bulletEnabled val="1"/>
        </dgm:presLayoutVars>
      </dgm:prSet>
      <dgm:spPr/>
    </dgm:pt>
    <dgm:pt modelId="{D0FA7CC5-BEC3-49FD-AF9A-515FB60C8BB4}" type="pres">
      <dgm:prSet presAssocID="{5EAC1654-C666-43F8-A246-DD070A913547}" presName="bgRect" presStyleLbl="bgAccFollowNode1" presStyleIdx="3" presStyleCnt="4"/>
      <dgm:spPr/>
      <dgm:t>
        <a:bodyPr/>
        <a:lstStyle/>
        <a:p>
          <a:endParaRPr lang="hu-HU"/>
        </a:p>
      </dgm:t>
    </dgm:pt>
    <dgm:pt modelId="{B30B8053-AF92-46D6-905C-AB7CBB2508BB}" type="pres">
      <dgm:prSet presAssocID="{2EA996A4-6D28-4C33-BD85-BE3DB0A06375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hu-HU"/>
        </a:p>
      </dgm:t>
    </dgm:pt>
    <dgm:pt modelId="{B1B323E6-1689-4339-ACA9-63C30AA1C474}" type="pres">
      <dgm:prSet presAssocID="{5EAC1654-C666-43F8-A246-DD070A913547}" presName="bottomLine" presStyleLbl="alignNode1" presStyleIdx="7" presStyleCnt="8">
        <dgm:presLayoutVars/>
      </dgm:prSet>
      <dgm:spPr/>
    </dgm:pt>
    <dgm:pt modelId="{2C4338BD-CECB-4369-A2EB-0427EAF7E52A}" type="pres">
      <dgm:prSet presAssocID="{5EAC1654-C666-43F8-A246-DD070A913547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CA0AB15-8EBC-462B-91D8-42CDC1D6D886}" type="presOf" srcId="{DD762F91-4821-4354-B820-E10A5C6A51D9}" destId="{EE72F57B-E0C8-4D24-8996-49C342400006}" srcOrd="0" destOrd="0" presId="urn:microsoft.com/office/officeart/2016/7/layout/BasicLinearProcessNumbered"/>
    <dgm:cxn modelId="{93B59A99-2F98-438D-8637-878EC774E4AB}" type="presOf" srcId="{5EAC1654-C666-43F8-A246-DD070A913547}" destId="{2C4338BD-CECB-4369-A2EB-0427EAF7E52A}" srcOrd="1" destOrd="0" presId="urn:microsoft.com/office/officeart/2016/7/layout/BasicLinearProcessNumbered"/>
    <dgm:cxn modelId="{8C1A2F9E-8EEC-4EAC-8595-BAD6C06E3F42}" type="presOf" srcId="{23900591-2365-480F-B115-01880DD33C17}" destId="{DC2D596F-01C9-4C6B-B434-D5B264BE7144}" srcOrd="1" destOrd="0" presId="urn:microsoft.com/office/officeart/2016/7/layout/BasicLinearProcessNumbered"/>
    <dgm:cxn modelId="{AF0DB8A4-6EEB-4540-A2AE-E411820337FB}" type="presOf" srcId="{23900591-2365-480F-B115-01880DD33C17}" destId="{01DABBB7-E43B-475F-9C33-2C9F0BAA6708}" srcOrd="0" destOrd="0" presId="urn:microsoft.com/office/officeart/2016/7/layout/BasicLinearProcessNumbered"/>
    <dgm:cxn modelId="{7FE33657-BFBB-4542-9D13-613F86DA0EAC}" type="presOf" srcId="{DD762F91-4821-4354-B820-E10A5C6A51D9}" destId="{3917293A-A965-4DCA-8150-FB73D8A8740B}" srcOrd="1" destOrd="0" presId="urn:microsoft.com/office/officeart/2016/7/layout/BasicLinearProcessNumbered"/>
    <dgm:cxn modelId="{8171DDA6-4730-49F7-A71C-13233787C28D}" type="presOf" srcId="{E2C4759C-C9F8-4A94-AD44-3212C951A6D3}" destId="{CA4F99C3-8C22-48D5-A404-E2E3CC64762B}" srcOrd="0" destOrd="0" presId="urn:microsoft.com/office/officeart/2016/7/layout/BasicLinearProcessNumbered"/>
    <dgm:cxn modelId="{BDEDFAFD-55B1-4018-929C-4C0BE24412D8}" type="presOf" srcId="{5D8EA6B9-98CB-4005-90A9-4149BF0E617F}" destId="{39E5A3C6-D47B-4069-A4EA-434CE816CBDA}" srcOrd="0" destOrd="0" presId="urn:microsoft.com/office/officeart/2016/7/layout/BasicLinearProcessNumbered"/>
    <dgm:cxn modelId="{C84637C7-F4DA-43AA-A731-F62BAC93BB06}" type="presOf" srcId="{2EA996A4-6D28-4C33-BD85-BE3DB0A06375}" destId="{B30B8053-AF92-46D6-905C-AB7CBB2508BB}" srcOrd="0" destOrd="0" presId="urn:microsoft.com/office/officeart/2016/7/layout/BasicLinearProcessNumbered"/>
    <dgm:cxn modelId="{98FBD45C-A82F-4DB4-A20C-BAAD3DE96833}" srcId="{A2AA2AA7-CD45-4B68-93B6-4D4C7B714F2D}" destId="{23900591-2365-480F-B115-01880DD33C17}" srcOrd="0" destOrd="0" parTransId="{C9375017-AC54-421D-AE24-068C640AD12F}" sibTransId="{BAD3A898-8DB3-4A77-A146-0367D8F5784A}"/>
    <dgm:cxn modelId="{2CF9960F-9935-46F8-A79B-AAEBF35A678A}" type="presOf" srcId="{BAD3A898-8DB3-4A77-A146-0367D8F5784A}" destId="{C5E82F47-C7CD-4588-A833-5CA48E33AFA2}" srcOrd="0" destOrd="0" presId="urn:microsoft.com/office/officeart/2016/7/layout/BasicLinearProcessNumbered"/>
    <dgm:cxn modelId="{C9722FDC-CA40-4E6C-B25C-86094558912C}" type="presOf" srcId="{A2AA2AA7-CD45-4B68-93B6-4D4C7B714F2D}" destId="{B43DD3B9-1E96-4573-82C2-0D7CCBFA28E0}" srcOrd="0" destOrd="0" presId="urn:microsoft.com/office/officeart/2016/7/layout/BasicLinearProcessNumbered"/>
    <dgm:cxn modelId="{712E76DE-4B33-454E-B74E-0EF93B4D6927}" type="presOf" srcId="{AFF7E610-98D9-443B-A449-411E91DE56D1}" destId="{A61CE30E-2F4F-446D-954A-D4EFAF949C11}" srcOrd="0" destOrd="0" presId="urn:microsoft.com/office/officeart/2016/7/layout/BasicLinearProcessNumbered"/>
    <dgm:cxn modelId="{298608CB-EAAB-43BE-85E4-AB449CE95812}" type="presOf" srcId="{5EAC1654-C666-43F8-A246-DD070A913547}" destId="{D0FA7CC5-BEC3-49FD-AF9A-515FB60C8BB4}" srcOrd="0" destOrd="0" presId="urn:microsoft.com/office/officeart/2016/7/layout/BasicLinearProcessNumbered"/>
    <dgm:cxn modelId="{31014FD5-2699-424E-8D2F-832DCA6B2004}" type="presOf" srcId="{5D8EA6B9-98CB-4005-90A9-4149BF0E617F}" destId="{2A5D252E-E0D1-4F45-8E39-A4D8AF2614E6}" srcOrd="1" destOrd="0" presId="urn:microsoft.com/office/officeart/2016/7/layout/BasicLinearProcessNumbered"/>
    <dgm:cxn modelId="{6DB2A948-3EF0-42CE-9D97-97272F7A5B71}" srcId="{A2AA2AA7-CD45-4B68-93B6-4D4C7B714F2D}" destId="{5D8EA6B9-98CB-4005-90A9-4149BF0E617F}" srcOrd="1" destOrd="0" parTransId="{F5F10552-DFB4-4BAE-8C19-3529F7A002EB}" sibTransId="{AFF7E610-98D9-443B-A449-411E91DE56D1}"/>
    <dgm:cxn modelId="{411D4D8E-1975-4FC8-B638-6D6629E66E2C}" srcId="{A2AA2AA7-CD45-4B68-93B6-4D4C7B714F2D}" destId="{5EAC1654-C666-43F8-A246-DD070A913547}" srcOrd="3" destOrd="0" parTransId="{BCBF7DD8-9159-445B-89BD-C70D6988F9F8}" sibTransId="{2EA996A4-6D28-4C33-BD85-BE3DB0A06375}"/>
    <dgm:cxn modelId="{1FF8BBCE-BFC2-4DDE-94B1-F73AA9BCBA69}" srcId="{A2AA2AA7-CD45-4B68-93B6-4D4C7B714F2D}" destId="{DD762F91-4821-4354-B820-E10A5C6A51D9}" srcOrd="2" destOrd="0" parTransId="{A6E78D8E-8E05-4640-8078-238090A2ACC9}" sibTransId="{E2C4759C-C9F8-4A94-AD44-3212C951A6D3}"/>
    <dgm:cxn modelId="{E49FF108-CA74-455C-9952-1531C2F4C058}" type="presParOf" srcId="{B43DD3B9-1E96-4573-82C2-0D7CCBFA28E0}" destId="{11025715-6232-46B7-ACEB-DFAA53AAFCA3}" srcOrd="0" destOrd="0" presId="urn:microsoft.com/office/officeart/2016/7/layout/BasicLinearProcessNumbered"/>
    <dgm:cxn modelId="{D158B4CF-CE64-4B8E-8CB9-14E29B8B2883}" type="presParOf" srcId="{11025715-6232-46B7-ACEB-DFAA53AAFCA3}" destId="{01DABBB7-E43B-475F-9C33-2C9F0BAA6708}" srcOrd="0" destOrd="0" presId="urn:microsoft.com/office/officeart/2016/7/layout/BasicLinearProcessNumbered"/>
    <dgm:cxn modelId="{689771BD-D278-4F6F-9871-4AC486F616C9}" type="presParOf" srcId="{11025715-6232-46B7-ACEB-DFAA53AAFCA3}" destId="{C5E82F47-C7CD-4588-A833-5CA48E33AFA2}" srcOrd="1" destOrd="0" presId="urn:microsoft.com/office/officeart/2016/7/layout/BasicLinearProcessNumbered"/>
    <dgm:cxn modelId="{6D8F1A53-65A5-4801-864D-89BC352B193A}" type="presParOf" srcId="{11025715-6232-46B7-ACEB-DFAA53AAFCA3}" destId="{DF1C931B-E687-47EC-950D-95558803263D}" srcOrd="2" destOrd="0" presId="urn:microsoft.com/office/officeart/2016/7/layout/BasicLinearProcessNumbered"/>
    <dgm:cxn modelId="{462D8327-48CF-4BF6-8F7C-DE4A01153261}" type="presParOf" srcId="{11025715-6232-46B7-ACEB-DFAA53AAFCA3}" destId="{DC2D596F-01C9-4C6B-B434-D5B264BE7144}" srcOrd="3" destOrd="0" presId="urn:microsoft.com/office/officeart/2016/7/layout/BasicLinearProcessNumbered"/>
    <dgm:cxn modelId="{08145798-8BDE-4B4C-AA22-637853899D59}" type="presParOf" srcId="{B43DD3B9-1E96-4573-82C2-0D7CCBFA28E0}" destId="{8A04ED3E-C2BA-439F-A2C1-C5BCCC67BDCC}" srcOrd="1" destOrd="0" presId="urn:microsoft.com/office/officeart/2016/7/layout/BasicLinearProcessNumbered"/>
    <dgm:cxn modelId="{A0549EC4-7F1A-45FC-A82F-2FA6A200BD98}" type="presParOf" srcId="{B43DD3B9-1E96-4573-82C2-0D7CCBFA28E0}" destId="{0F2B8EF9-4EE3-4272-9A4E-7D88BF4BED8C}" srcOrd="2" destOrd="0" presId="urn:microsoft.com/office/officeart/2016/7/layout/BasicLinearProcessNumbered"/>
    <dgm:cxn modelId="{418C32A1-A9D8-498F-B696-0150F8510900}" type="presParOf" srcId="{0F2B8EF9-4EE3-4272-9A4E-7D88BF4BED8C}" destId="{39E5A3C6-D47B-4069-A4EA-434CE816CBDA}" srcOrd="0" destOrd="0" presId="urn:microsoft.com/office/officeart/2016/7/layout/BasicLinearProcessNumbered"/>
    <dgm:cxn modelId="{88451257-D392-427B-945B-349B480616C0}" type="presParOf" srcId="{0F2B8EF9-4EE3-4272-9A4E-7D88BF4BED8C}" destId="{A61CE30E-2F4F-446D-954A-D4EFAF949C11}" srcOrd="1" destOrd="0" presId="urn:microsoft.com/office/officeart/2016/7/layout/BasicLinearProcessNumbered"/>
    <dgm:cxn modelId="{82128D62-C096-4EEC-95BD-958390F68BFD}" type="presParOf" srcId="{0F2B8EF9-4EE3-4272-9A4E-7D88BF4BED8C}" destId="{65347509-1C35-4510-A9C6-804515FC0AFE}" srcOrd="2" destOrd="0" presId="urn:microsoft.com/office/officeart/2016/7/layout/BasicLinearProcessNumbered"/>
    <dgm:cxn modelId="{D6C73F1E-5E6F-4F55-8F36-14B78CA9ACDD}" type="presParOf" srcId="{0F2B8EF9-4EE3-4272-9A4E-7D88BF4BED8C}" destId="{2A5D252E-E0D1-4F45-8E39-A4D8AF2614E6}" srcOrd="3" destOrd="0" presId="urn:microsoft.com/office/officeart/2016/7/layout/BasicLinearProcessNumbered"/>
    <dgm:cxn modelId="{24159173-9E9E-4C49-9905-6913DC975B9B}" type="presParOf" srcId="{B43DD3B9-1E96-4573-82C2-0D7CCBFA28E0}" destId="{C883B36B-1D88-454F-BDB7-7729D3E020C8}" srcOrd="3" destOrd="0" presId="urn:microsoft.com/office/officeart/2016/7/layout/BasicLinearProcessNumbered"/>
    <dgm:cxn modelId="{7B36EDDF-82C0-4FFB-BC42-6396F6404D1F}" type="presParOf" srcId="{B43DD3B9-1E96-4573-82C2-0D7CCBFA28E0}" destId="{6868D219-2B48-4D70-8F67-941E02C34B72}" srcOrd="4" destOrd="0" presId="urn:microsoft.com/office/officeart/2016/7/layout/BasicLinearProcessNumbered"/>
    <dgm:cxn modelId="{CC46B91C-6A28-42B4-8C5E-A9A9E5BCCF00}" type="presParOf" srcId="{6868D219-2B48-4D70-8F67-941E02C34B72}" destId="{EE72F57B-E0C8-4D24-8996-49C342400006}" srcOrd="0" destOrd="0" presId="urn:microsoft.com/office/officeart/2016/7/layout/BasicLinearProcessNumbered"/>
    <dgm:cxn modelId="{B972227B-13DB-466A-9B49-F156CADDA2D6}" type="presParOf" srcId="{6868D219-2B48-4D70-8F67-941E02C34B72}" destId="{CA4F99C3-8C22-48D5-A404-E2E3CC64762B}" srcOrd="1" destOrd="0" presId="urn:microsoft.com/office/officeart/2016/7/layout/BasicLinearProcessNumbered"/>
    <dgm:cxn modelId="{9438F040-CD13-4C7E-9B20-E09BBEE0D687}" type="presParOf" srcId="{6868D219-2B48-4D70-8F67-941E02C34B72}" destId="{A59DDFA1-864D-4830-9789-39C2BF9A52AB}" srcOrd="2" destOrd="0" presId="urn:microsoft.com/office/officeart/2016/7/layout/BasicLinearProcessNumbered"/>
    <dgm:cxn modelId="{06577B70-C1D0-4A13-B13C-54EF787528E8}" type="presParOf" srcId="{6868D219-2B48-4D70-8F67-941E02C34B72}" destId="{3917293A-A965-4DCA-8150-FB73D8A8740B}" srcOrd="3" destOrd="0" presId="urn:microsoft.com/office/officeart/2016/7/layout/BasicLinearProcessNumbered"/>
    <dgm:cxn modelId="{07B9A2B2-BD8F-4E2B-82B8-2A0EE169BE88}" type="presParOf" srcId="{B43DD3B9-1E96-4573-82C2-0D7CCBFA28E0}" destId="{91AAD56B-2825-41FD-8531-D204A150F164}" srcOrd="5" destOrd="0" presId="urn:microsoft.com/office/officeart/2016/7/layout/BasicLinearProcessNumbered"/>
    <dgm:cxn modelId="{CBFA61E6-4714-4471-AE64-2897C8F2A99E}" type="presParOf" srcId="{B43DD3B9-1E96-4573-82C2-0D7CCBFA28E0}" destId="{A1AE331D-3865-4A84-B248-C3FBE5FA6B08}" srcOrd="6" destOrd="0" presId="urn:microsoft.com/office/officeart/2016/7/layout/BasicLinearProcessNumbered"/>
    <dgm:cxn modelId="{9F3CF4D4-3ACD-45CA-BA1D-26C31EAD818E}" type="presParOf" srcId="{A1AE331D-3865-4A84-B248-C3FBE5FA6B08}" destId="{D0FA7CC5-BEC3-49FD-AF9A-515FB60C8BB4}" srcOrd="0" destOrd="0" presId="urn:microsoft.com/office/officeart/2016/7/layout/BasicLinearProcessNumbered"/>
    <dgm:cxn modelId="{4699EE59-2B76-4A78-B1B7-6CD93ACB51AF}" type="presParOf" srcId="{A1AE331D-3865-4A84-B248-C3FBE5FA6B08}" destId="{B30B8053-AF92-46D6-905C-AB7CBB2508BB}" srcOrd="1" destOrd="0" presId="urn:microsoft.com/office/officeart/2016/7/layout/BasicLinearProcessNumbered"/>
    <dgm:cxn modelId="{1CA8CB3A-F588-480C-979A-8EDAE078383F}" type="presParOf" srcId="{A1AE331D-3865-4A84-B248-C3FBE5FA6B08}" destId="{B1B323E6-1689-4339-ACA9-63C30AA1C474}" srcOrd="2" destOrd="0" presId="urn:microsoft.com/office/officeart/2016/7/layout/BasicLinearProcessNumbered"/>
    <dgm:cxn modelId="{49499F8E-5A22-4ABB-B8A2-180D2BA7D80E}" type="presParOf" srcId="{A1AE331D-3865-4A84-B248-C3FBE5FA6B08}" destId="{2C4338BD-CECB-4369-A2EB-0427EAF7E52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3508C-BE8B-4517-9562-A9C8647276F9}">
      <dsp:nvSpPr>
        <dsp:cNvPr id="0" name=""/>
        <dsp:cNvSpPr/>
      </dsp:nvSpPr>
      <dsp:spPr>
        <a:xfrm rot="3202178">
          <a:off x="2911194" y="3884094"/>
          <a:ext cx="1919963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919963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151FC-0A71-4E8E-A8AB-79F11184E6BE}">
      <dsp:nvSpPr>
        <dsp:cNvPr id="0" name=""/>
        <dsp:cNvSpPr/>
      </dsp:nvSpPr>
      <dsp:spPr>
        <a:xfrm rot="1956571">
          <a:off x="3272944" y="3438634"/>
          <a:ext cx="1821396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821396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552A-4344-4233-8616-90B3980EF59D}">
      <dsp:nvSpPr>
        <dsp:cNvPr id="0" name=""/>
        <dsp:cNvSpPr/>
      </dsp:nvSpPr>
      <dsp:spPr>
        <a:xfrm rot="658785">
          <a:off x="3399749" y="2916943"/>
          <a:ext cx="1830502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830502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B0E63-90EB-4B98-8CE3-A7451E6C168F}">
      <dsp:nvSpPr>
        <dsp:cNvPr id="0" name=""/>
        <dsp:cNvSpPr/>
      </dsp:nvSpPr>
      <dsp:spPr>
        <a:xfrm rot="20941215">
          <a:off x="3399749" y="2389651"/>
          <a:ext cx="1830502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830502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AED42-D24C-413D-A774-6425FC7B859A}">
      <dsp:nvSpPr>
        <dsp:cNvPr id="0" name=""/>
        <dsp:cNvSpPr/>
      </dsp:nvSpPr>
      <dsp:spPr>
        <a:xfrm rot="19643429">
          <a:off x="3272944" y="1867960"/>
          <a:ext cx="1821396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821396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BE30A-073A-490A-8101-AC9F7A86721E}">
      <dsp:nvSpPr>
        <dsp:cNvPr id="0" name=""/>
        <dsp:cNvSpPr/>
      </dsp:nvSpPr>
      <dsp:spPr>
        <a:xfrm rot="18397822">
          <a:off x="2911194" y="1422501"/>
          <a:ext cx="1919963" cy="25136"/>
        </a:xfrm>
        <a:custGeom>
          <a:avLst/>
          <a:gdLst/>
          <a:ahLst/>
          <a:cxnLst/>
          <a:rect l="0" t="0" r="0" b="0"/>
          <a:pathLst>
            <a:path>
              <a:moveTo>
                <a:pt x="0" y="12568"/>
              </a:moveTo>
              <a:lnTo>
                <a:pt x="1919963" y="125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B9441-1D5C-4BD8-B894-F4BA055D028B}">
      <dsp:nvSpPr>
        <dsp:cNvPr id="0" name=""/>
        <dsp:cNvSpPr/>
      </dsp:nvSpPr>
      <dsp:spPr>
        <a:xfrm>
          <a:off x="2103270" y="1966635"/>
          <a:ext cx="1315456" cy="131545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42922-7195-4BBD-8824-FFEFFCB4507A}">
      <dsp:nvSpPr>
        <dsp:cNvPr id="0" name=""/>
        <dsp:cNvSpPr/>
      </dsp:nvSpPr>
      <dsp:spPr>
        <a:xfrm>
          <a:off x="4295436" y="999"/>
          <a:ext cx="736402" cy="736402"/>
        </a:xfrm>
        <a:prstGeom prst="ellipse">
          <a:avLst/>
        </a:prstGeom>
        <a:solidFill>
          <a:schemeClr val="accent6">
            <a:shade val="80000"/>
            <a:hueOff val="53547"/>
            <a:satOff val="-2152"/>
            <a:lumOff val="4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Egyetemi</a:t>
          </a:r>
          <a:r>
            <a:rPr lang="hu-HU" sz="900" kern="1200" dirty="0"/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stratégia</a:t>
          </a:r>
          <a:endParaRPr lang="en-US" sz="900" kern="1200" dirty="0"/>
        </a:p>
      </dsp:txBody>
      <dsp:txXfrm>
        <a:off x="4403280" y="108843"/>
        <a:ext cx="520714" cy="520714"/>
      </dsp:txXfrm>
    </dsp:sp>
    <dsp:sp modelId="{73CF264E-8F29-4C49-9B8D-46C0072685B5}">
      <dsp:nvSpPr>
        <dsp:cNvPr id="0" name=""/>
        <dsp:cNvSpPr/>
      </dsp:nvSpPr>
      <dsp:spPr>
        <a:xfrm>
          <a:off x="5105479" y="999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Tartalom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Képzési irányok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Képzési elégedettség</a:t>
          </a:r>
          <a:endParaRPr lang="en-US" sz="700" kern="1200"/>
        </a:p>
      </dsp:txBody>
      <dsp:txXfrm>
        <a:off x="5105479" y="999"/>
        <a:ext cx="1104603" cy="736402"/>
      </dsp:txXfrm>
    </dsp:sp>
    <dsp:sp modelId="{22B93978-844C-468D-A158-A6C5071EA6E0}">
      <dsp:nvSpPr>
        <dsp:cNvPr id="0" name=""/>
        <dsp:cNvSpPr/>
      </dsp:nvSpPr>
      <dsp:spPr>
        <a:xfrm>
          <a:off x="4892738" y="823114"/>
          <a:ext cx="736402" cy="736402"/>
        </a:xfrm>
        <a:prstGeom prst="ellipse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Munka-erő</a:t>
          </a:r>
          <a:r>
            <a:rPr lang="hu-HU" sz="500" kern="1200" dirty="0"/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piaci</a:t>
          </a:r>
          <a:r>
            <a:rPr lang="hu-HU" sz="500" kern="1200" dirty="0"/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érték</a:t>
          </a:r>
          <a:endParaRPr lang="en-US" sz="900" kern="1200" dirty="0"/>
        </a:p>
      </dsp:txBody>
      <dsp:txXfrm>
        <a:off x="5000582" y="930958"/>
        <a:ext cx="520714" cy="520714"/>
      </dsp:txXfrm>
    </dsp:sp>
    <dsp:sp modelId="{A4A98A9E-19FE-4060-A5F7-0BD5EB02F6E3}">
      <dsp:nvSpPr>
        <dsp:cNvPr id="0" name=""/>
        <dsp:cNvSpPr/>
      </dsp:nvSpPr>
      <dsp:spPr>
        <a:xfrm>
          <a:off x="5702781" y="823114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Képzési tartalom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Kompetencia orientáltság</a:t>
          </a:r>
          <a:endParaRPr lang="en-US" sz="700" kern="1200"/>
        </a:p>
      </dsp:txBody>
      <dsp:txXfrm>
        <a:off x="5702781" y="823114"/>
        <a:ext cx="1104603" cy="736402"/>
      </dsp:txXfrm>
    </dsp:sp>
    <dsp:sp modelId="{84A728F6-2276-4682-AE60-6E45D6096F2D}">
      <dsp:nvSpPr>
        <dsp:cNvPr id="0" name=""/>
        <dsp:cNvSpPr/>
      </dsp:nvSpPr>
      <dsp:spPr>
        <a:xfrm>
          <a:off x="5206758" y="1789569"/>
          <a:ext cx="736402" cy="736402"/>
        </a:xfrm>
        <a:prstGeom prst="ellipse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Adott</a:t>
          </a:r>
          <a:r>
            <a:rPr lang="hu-HU" sz="500" kern="1200" dirty="0"/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szak</a:t>
          </a:r>
          <a:r>
            <a:rPr lang="hu-HU" sz="500" kern="1200" dirty="0"/>
            <a:t> 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konvertál-hatósága</a:t>
          </a:r>
          <a:endParaRPr lang="en-US" sz="900" kern="1200" dirty="0"/>
        </a:p>
      </dsp:txBody>
      <dsp:txXfrm>
        <a:off x="5314602" y="1897413"/>
        <a:ext cx="520714" cy="520714"/>
      </dsp:txXfrm>
    </dsp:sp>
    <dsp:sp modelId="{6C631855-E03E-4493-9F3E-173E66DB7768}">
      <dsp:nvSpPr>
        <dsp:cNvPr id="0" name=""/>
        <dsp:cNvSpPr/>
      </dsp:nvSpPr>
      <dsp:spPr>
        <a:xfrm>
          <a:off x="6016801" y="1789569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Munkakörök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Jövedelem</a:t>
          </a:r>
          <a:endParaRPr lang="en-US" sz="700" kern="1200"/>
        </a:p>
      </dsp:txBody>
      <dsp:txXfrm>
        <a:off x="6016801" y="1789569"/>
        <a:ext cx="1104603" cy="736402"/>
      </dsp:txXfrm>
    </dsp:sp>
    <dsp:sp modelId="{1263041C-E0F1-40F0-9CFB-4153FFE16874}">
      <dsp:nvSpPr>
        <dsp:cNvPr id="0" name=""/>
        <dsp:cNvSpPr/>
      </dsp:nvSpPr>
      <dsp:spPr>
        <a:xfrm>
          <a:off x="5206758" y="2805760"/>
          <a:ext cx="736402" cy="736402"/>
        </a:xfrm>
        <a:prstGeom prst="ellipse">
          <a:avLst/>
        </a:prstGeom>
        <a:solidFill>
          <a:schemeClr val="accent6">
            <a:shade val="80000"/>
            <a:hueOff val="214186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Alumni</a:t>
          </a:r>
          <a:r>
            <a:rPr lang="hu-HU" sz="500" kern="1200" dirty="0"/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működte-</a:t>
          </a:r>
          <a:r>
            <a:rPr lang="hu-HU" sz="9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tése</a:t>
          </a:r>
          <a:endParaRPr lang="en-US" sz="900" kern="1200" dirty="0"/>
        </a:p>
      </dsp:txBody>
      <dsp:txXfrm>
        <a:off x="5314602" y="2913604"/>
        <a:ext cx="520714" cy="520714"/>
      </dsp:txXfrm>
    </dsp:sp>
    <dsp:sp modelId="{C29D4DE0-061F-40DA-B594-3C35CE51D337}">
      <dsp:nvSpPr>
        <dsp:cNvPr id="0" name=""/>
        <dsp:cNvSpPr/>
      </dsp:nvSpPr>
      <dsp:spPr>
        <a:xfrm>
          <a:off x="6016801" y="2805760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Tapasztalatátadás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Tanulási hajlandóság ösztönzése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Kapcsolati tőke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Társadalmi elkötelezettség</a:t>
          </a:r>
          <a:endParaRPr lang="en-US" sz="700" kern="1200"/>
        </a:p>
      </dsp:txBody>
      <dsp:txXfrm>
        <a:off x="6016801" y="2805760"/>
        <a:ext cx="1104603" cy="736402"/>
      </dsp:txXfrm>
    </dsp:sp>
    <dsp:sp modelId="{BCC08A83-1DF3-4806-AD9B-AF7DA73305FB}">
      <dsp:nvSpPr>
        <dsp:cNvPr id="0" name=""/>
        <dsp:cNvSpPr/>
      </dsp:nvSpPr>
      <dsp:spPr>
        <a:xfrm>
          <a:off x="4892738" y="3772214"/>
          <a:ext cx="736402" cy="736402"/>
        </a:xfrm>
        <a:prstGeom prst="ellipse">
          <a:avLst/>
        </a:prstGeom>
        <a:solidFill>
          <a:schemeClr val="accent6">
            <a:shade val="80000"/>
            <a:hueOff val="267733"/>
            <a:satOff val="-10758"/>
            <a:lumOff val="230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Egyetemi</a:t>
          </a:r>
          <a:r>
            <a:rPr lang="hu-HU" sz="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felelősségvállalás</a:t>
          </a:r>
          <a:endParaRPr lang="en-US" sz="9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000582" y="3880058"/>
        <a:ext cx="520714" cy="520714"/>
      </dsp:txXfrm>
    </dsp:sp>
    <dsp:sp modelId="{7606F8A2-4DA4-4157-88FF-128216E2709F}">
      <dsp:nvSpPr>
        <dsp:cNvPr id="0" name=""/>
        <dsp:cNvSpPr/>
      </dsp:nvSpPr>
      <dsp:spPr>
        <a:xfrm>
          <a:off x="5702781" y="3772214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Fenntartók és felhasználók  igényei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Hasznosulás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Hatékonyság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Hatásosság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Transzparencia</a:t>
          </a:r>
          <a:endParaRPr lang="en-US" sz="700" kern="1200"/>
        </a:p>
      </dsp:txBody>
      <dsp:txXfrm>
        <a:off x="5702781" y="3772214"/>
        <a:ext cx="1104603" cy="736402"/>
      </dsp:txXfrm>
    </dsp:sp>
    <dsp:sp modelId="{A57FEE83-D01E-4F45-8A2C-6CED3F8DF1C0}">
      <dsp:nvSpPr>
        <dsp:cNvPr id="0" name=""/>
        <dsp:cNvSpPr/>
      </dsp:nvSpPr>
      <dsp:spPr>
        <a:xfrm>
          <a:off x="4295436" y="4594330"/>
          <a:ext cx="736402" cy="736402"/>
        </a:xfrm>
        <a:prstGeom prst="ellipse">
          <a:avLst/>
        </a:prstGeom>
        <a:solidFill>
          <a:schemeClr val="accent6">
            <a:shade val="80000"/>
            <a:hueOff val="321279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Környe-</a:t>
          </a:r>
          <a:r>
            <a:rPr lang="hu-HU" sz="9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zeti</a:t>
          </a:r>
          <a:r>
            <a:rPr lang="hu-HU" sz="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u-HU" sz="9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beágyazó-</a:t>
          </a:r>
          <a:r>
            <a:rPr lang="hu-HU" sz="9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dás</a:t>
          </a:r>
          <a:endParaRPr lang="en-US" sz="9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03280" y="4702174"/>
        <a:ext cx="520714" cy="520714"/>
      </dsp:txXfrm>
    </dsp:sp>
    <dsp:sp modelId="{F56F1196-1757-4C98-8653-86C002C08101}">
      <dsp:nvSpPr>
        <dsp:cNvPr id="0" name=""/>
        <dsp:cNvSpPr/>
      </dsp:nvSpPr>
      <dsp:spPr>
        <a:xfrm>
          <a:off x="5105479" y="4594330"/>
          <a:ext cx="1104603" cy="736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Szocio-kulturális faktor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Közösségi jelenlét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700" kern="1200"/>
            <a:t>Dialógus</a:t>
          </a:r>
          <a:endParaRPr lang="en-US" sz="700" kern="1200"/>
        </a:p>
      </dsp:txBody>
      <dsp:txXfrm>
        <a:off x="5105479" y="4594330"/>
        <a:ext cx="1104603" cy="736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ABBB7-E43B-475F-9C33-2C9F0BAA6708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/>
            <a:t>Az egyetem szerzett tudás, kompetenciák hasznosíthatósága</a:t>
          </a:r>
          <a:endParaRPr lang="en-US" sz="1900" kern="1200"/>
        </a:p>
      </dsp:txBody>
      <dsp:txXfrm>
        <a:off x="3080" y="1765067"/>
        <a:ext cx="2444055" cy="2053006"/>
      </dsp:txXfrm>
    </dsp:sp>
    <dsp:sp modelId="{C5E82F47-C7CD-4588-A833-5CA48E33AFA2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DF1C931B-E687-47EC-950D-95558803263D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E5A3C6-D47B-4069-A4EA-434CE816CBDA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/>
            <a:t>A képzések karrieralakító szerepe</a:t>
          </a:r>
          <a:endParaRPr lang="en-US" sz="1900" kern="1200"/>
        </a:p>
      </dsp:txBody>
      <dsp:txXfrm>
        <a:off x="2691541" y="1765067"/>
        <a:ext cx="2444055" cy="2053006"/>
      </dsp:txXfrm>
    </dsp:sp>
    <dsp:sp modelId="{A61CE30E-2F4F-446D-954A-D4EFAF949C11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65347509-1C35-4510-A9C6-804515FC0AFE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72F57B-E0C8-4D24-8996-49C342400006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/>
            <a:t>Az egyetemi oktatás problémái, hiányosságai</a:t>
          </a:r>
          <a:endParaRPr lang="en-US" sz="1900" kern="1200"/>
        </a:p>
      </dsp:txBody>
      <dsp:txXfrm>
        <a:off x="5380002" y="1765067"/>
        <a:ext cx="2444055" cy="2053006"/>
      </dsp:txXfrm>
    </dsp:sp>
    <dsp:sp modelId="{CA4F99C3-8C22-48D5-A404-E2E3CC64762B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A59DDFA1-864D-4830-9789-39C2BF9A52AB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FA7CC5-BEC3-49FD-AF9A-515FB60C8BB4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/>
            <a:t>Az oktatási kínálat átalakítására, kiszélesítésére vonatkozó javaslatok</a:t>
          </a:r>
          <a:endParaRPr lang="en-US" sz="1900" kern="1200"/>
        </a:p>
      </dsp:txBody>
      <dsp:txXfrm>
        <a:off x="8068463" y="1765067"/>
        <a:ext cx="2444055" cy="2053006"/>
      </dsp:txXfrm>
    </dsp:sp>
    <dsp:sp modelId="{B30B8053-AF92-46D6-905C-AB7CBB2508BB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B1B323E6-1689-4339-ACA9-63C30AA1C474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6ED3D-C773-47AB-85C9-95C3E5ED6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C1CD4D-EAB2-4BAD-A2D1-E61CEDD87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EA1DBB-1D33-41FB-B86A-78537D47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CA1B6F-8206-4FB5-81BE-AB1D0178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306517-D59A-4691-AAE7-EEE28EDE0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2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5A619-70B6-4F1B-8289-2390ECF9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BA6CC2-8E4D-4ABD-A613-99EAC09C7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C340A-FF3C-422D-920B-4684B01B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494D5C-3ECF-4674-85F1-56D0DBBB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61A751-B91C-4711-A5EB-7D724BF7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63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B2EC5EF-C725-43CD-A03C-6F963E994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1E695C-11B2-43B4-8798-3FDC755A2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267A7E-F986-44CB-A681-21F63AEB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E92CD-0550-4B78-91E2-AC5C9DC8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9DE52A-8FFD-47F6-A973-9F96C867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0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2CAF8-4D25-4B7D-AD6B-05A641A7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4A587C-24FA-4E8F-9453-242BB824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AAA304-0E18-4804-ACC3-C626E7CA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0A2A05-D891-43B7-8A52-89C218F7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3C3B6A-075E-4383-839C-3EF6039C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23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292F6-94B6-44A9-9FDC-21BBDF3B5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23F534-B303-4175-9D98-85575979F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1BE48F-EDC5-48DE-A249-608A78DC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289DE2-5F6C-4751-84A2-A4BFA8CA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3E9EB0-B69F-40F0-8AB0-DE371CEB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20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2D13E-BF29-4A26-B70C-5BE1870B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CCD2C6-78B2-4182-8886-7F345206E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D06FDF-7BE3-495F-91FF-D2960F76C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CE537F-8B53-4FF6-A8AE-2684BB93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42F8B8-C900-4456-8BE4-F735C315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81D3DF-767E-44E9-8AF3-A455FD15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8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5607F-E553-4C24-8DCA-6F2CC613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48CD87-8009-43F0-94FE-C60496EA5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247A86-21C3-4A62-AD82-E6C367798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45D09D-6B83-48DA-AA38-3EFED3D56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767D52-5FF9-48F4-ACE3-ACE620145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CCA286-0BBE-45F3-9E35-89E9A892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EF78B6-F682-4FC5-98A3-50111341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9C33648-A811-4856-92F9-47358C3B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66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76344-B580-45FA-A909-50C3EF04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4B23F0-94B9-4DE8-BD7B-E6C63015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F180F8-D3D1-4F03-AE99-1A609BB3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66D44-699C-4535-8179-3F94A722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31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0D6CA9-5BD5-48C2-81B3-34BF862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9FFE34-7D35-4B21-8A49-914AD3ACC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3FCFD3-1E2D-47AC-A0A4-30F998D5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8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994B9-7EC6-402A-9930-9651879E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0F67F-C088-4B94-AEC0-9FC750C24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A17FAF-7EC3-41A9-87F8-3019CBC6A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29AF37-9D33-4726-A624-99C6E8A1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89AAB8-E774-4F41-A6AF-9F1D86CD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E68E92-0216-4F0E-90A4-50E06466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89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DD1FD8-D885-4387-A5C7-9F159CAB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4ADEC9-3887-4BB2-A5B2-EB04BB224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8E0A48-9DC4-4248-A86B-7619D958E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552F3F-DD13-4DD9-93FA-BF44ABC4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B2FBFF-0AF3-4718-A802-E8E5976C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8E5DA7-607D-4CA7-B034-C6916727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41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687D20-742D-4D8A-86D7-232DDFAE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2E30B2-4443-4A6A-A3F3-29CA651DC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2779A6-4E94-499F-BF02-16FAE643E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ACB16-9E21-4190-9161-97EE9BA16159}" type="datetimeFigureOut">
              <a:rPr lang="hu-HU" smtClean="0"/>
              <a:t>2019. 10. 10.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A22E6A-0BB4-48B1-881B-B84AD0901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CA0FCF-0F3C-4F22-B374-4552D0CA8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F113-5D2A-4D93-B129-BDC6BE5C51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5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386171-E87D-46AB-8718-4CE2A8874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xmlns="" id="{207CB456-8849-413C-8210-B663779A3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513936D-D1EB-4E42-A97F-942BA1F3D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5F71E-7D3B-4B70-AAF5-84AF11770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hu-HU" sz="5400" dirty="0"/>
              <a:t>Diplomás pályakövetési vizsgálat a Partiumi Keresztény Egyetemen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9BBAED-5AB9-428B-AFE4-147224FD7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r>
              <a:rPr lang="hu-HU" smtClean="0"/>
              <a:t>2018-2019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058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14197FB2-C406-4F87-AE37-29CE74FCC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33923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73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A4B70-8E6E-46C3-891D-5B543160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 dirty="0">
                <a:solidFill>
                  <a:schemeClr val="accent1"/>
                </a:solidFill>
              </a:rPr>
              <a:t>Képzésekről, melyet máshol végeztek 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52AF1-5433-4146-8C7E-296EF4C83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A képzéseket a kolozsvári Babeş- Bolyai Tudományegyetemen végezeték</a:t>
            </a:r>
          </a:p>
          <a:p>
            <a:r>
              <a:rPr lang="hu-HU" sz="2400"/>
              <a:t>Mesteri képzés, </a:t>
            </a:r>
          </a:p>
          <a:p>
            <a:r>
              <a:rPr lang="hu-HU" sz="2400"/>
              <a:t>Phd képzés</a:t>
            </a:r>
          </a:p>
        </p:txBody>
      </p:sp>
    </p:spTree>
    <p:extLst>
      <p:ext uri="{BB962C8B-B14F-4D97-AF65-F5344CB8AC3E}">
        <p14:creationId xmlns:p14="http://schemas.microsoft.com/office/powerpoint/2010/main" val="29585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933E0-CB57-4A6E-A744-6F0DB9F83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>
                <a:solidFill>
                  <a:schemeClr val="accent1"/>
                </a:solidFill>
              </a:rPr>
              <a:t>Válaszadó profilja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3CFCE-D30C-40E0-AF19-A5BBBA289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Szakmában dolgozik (főképp tanár)</a:t>
            </a:r>
          </a:p>
          <a:p>
            <a:r>
              <a:rPr lang="hu-HU" sz="2400"/>
              <a:t>2007-ben végzett</a:t>
            </a:r>
          </a:p>
          <a:p>
            <a:r>
              <a:rPr lang="hu-HU" sz="2400"/>
              <a:t>Nagyváradon él,</a:t>
            </a:r>
          </a:p>
          <a:p>
            <a:r>
              <a:rPr lang="hu-HU" sz="2400"/>
              <a:t>Nő</a:t>
            </a:r>
          </a:p>
          <a:p>
            <a:r>
              <a:rPr lang="hu-HU" sz="2400"/>
              <a:t>30 év fölötti</a:t>
            </a:r>
          </a:p>
          <a:p>
            <a:r>
              <a:rPr lang="hu-HU" sz="2400"/>
              <a:t>Nagyváradon élt a tanulmányi idő alatt is</a:t>
            </a:r>
          </a:p>
        </p:txBody>
      </p:sp>
    </p:spTree>
    <p:extLst>
      <p:ext uri="{BB962C8B-B14F-4D97-AF65-F5344CB8AC3E}">
        <p14:creationId xmlns:p14="http://schemas.microsoft.com/office/powerpoint/2010/main" val="51512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153879-60A1-4667-B269-43649A20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hu-HU" sz="3700">
                <a:solidFill>
                  <a:srgbClr val="FFFFFF"/>
                </a:solidFill>
              </a:rPr>
              <a:t>Következtetések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3F097A-65AA-465D-982E-C6E712564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hu-HU" sz="2000" dirty="0"/>
              <a:t>Képzési stratégia:</a:t>
            </a:r>
          </a:p>
          <a:p>
            <a:pPr lvl="1"/>
            <a:r>
              <a:rPr lang="hu-HU" sz="2000" dirty="0"/>
              <a:t>A személyes kompetenciák fejlesztése, amely a munkaerő piaci változásokhoz való alkalmazkodást segítik,</a:t>
            </a:r>
          </a:p>
          <a:p>
            <a:pPr lvl="1"/>
            <a:r>
              <a:rPr lang="hu-HU" sz="2000" dirty="0"/>
              <a:t>A képzési kínálat alakítása- a tanulási helyszín választása nagymértékben a földrajzi távolságtól függ nem a képzési kínálattól </a:t>
            </a:r>
          </a:p>
          <a:p>
            <a:pPr lvl="1"/>
            <a:r>
              <a:rPr lang="hu-HU" sz="2000" dirty="0"/>
              <a:t>A kapcsolattartás és információ szolgáltatás a végzettség megszerzése után is- ajánlólevelek, jellemzések, szakmai kérdések-ALUMNI</a:t>
            </a:r>
          </a:p>
        </p:txBody>
      </p:sp>
    </p:spTree>
    <p:extLst>
      <p:ext uri="{BB962C8B-B14F-4D97-AF65-F5344CB8AC3E}">
        <p14:creationId xmlns:p14="http://schemas.microsoft.com/office/powerpoint/2010/main" val="81211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9E333-161F-4E5A-9BEE-0546BD328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>
                <a:solidFill>
                  <a:schemeClr val="accent1"/>
                </a:solidFill>
              </a:rPr>
              <a:t>Forrás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EF7A1-9C43-444A-89F9-B392D1AD3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 dirty="0"/>
              <a:t>Gál Katalin, Pásztor Rita, </a:t>
            </a:r>
            <a:r>
              <a:rPr lang="hu-HU" sz="2400" dirty="0" err="1"/>
              <a:t>Székedi</a:t>
            </a:r>
            <a:r>
              <a:rPr lang="hu-HU" sz="2400" dirty="0"/>
              <a:t> Levente (2018):Hallgatói pályakövetési rendszer kidolgozása a Partiumi Keresztény Egyetemen. Megalapozó kutatás (zárótanulmány). Kézirat</a:t>
            </a:r>
          </a:p>
          <a:p>
            <a:r>
              <a:rPr lang="hu-HU" sz="2400" dirty="0"/>
              <a:t>Kiss László (2008). Diplomás pályakövetés: várakozások és realitások. In </a:t>
            </a:r>
            <a:r>
              <a:rPr lang="hu-HU" sz="2400" i="1" dirty="0"/>
              <a:t>Fábri István, Horváth Tamás, Kiss László, Nyerges Andrea (szerk.): Diplomás pályakövetés</a:t>
            </a:r>
            <a:r>
              <a:rPr lang="hu-HU" sz="2400" dirty="0"/>
              <a:t> (o. 71–82). Budapest: </a:t>
            </a:r>
            <a:r>
              <a:rPr lang="hu-HU" sz="2400" dirty="0" err="1"/>
              <a:t>Educatio</a:t>
            </a:r>
            <a:r>
              <a:rPr lang="hu-HU" sz="2400" dirty="0"/>
              <a:t> Társadalmi Szolgáltató Közhasznú Társaság.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5686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FDA33-E42C-46B5-B1AD-19CD5C8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>
                <a:solidFill>
                  <a:schemeClr val="accent1"/>
                </a:solidFill>
              </a:rPr>
              <a:t>Az előadás tartalma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06D84-C817-4655-88AE-6CA30958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A diplomás pályakövetési vizsgálat célja,</a:t>
            </a:r>
          </a:p>
          <a:p>
            <a:r>
              <a:rPr lang="hu-HU" sz="2400"/>
              <a:t>A kutatás bemutatása</a:t>
            </a:r>
          </a:p>
          <a:p>
            <a:r>
              <a:rPr lang="hu-HU" sz="2400"/>
              <a:t>A kutatási eredmények feltárása</a:t>
            </a:r>
          </a:p>
        </p:txBody>
      </p:sp>
    </p:spTree>
    <p:extLst>
      <p:ext uri="{BB962C8B-B14F-4D97-AF65-F5344CB8AC3E}">
        <p14:creationId xmlns:p14="http://schemas.microsoft.com/office/powerpoint/2010/main" val="90515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323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2B4D5-02CC-434A-A4BC-ADC435D35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>
            <a:normAutofit/>
          </a:bodyPr>
          <a:lstStyle/>
          <a:p>
            <a:r>
              <a:rPr lang="hu-HU" sz="3200">
                <a:solidFill>
                  <a:srgbClr val="FFFFFF"/>
                </a:solidFill>
              </a:rPr>
              <a:t>Szakirodalmi keret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6343B8D-965D-4D3C-8230-68CEDDF8DB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33" y="1592604"/>
            <a:ext cx="7347537" cy="3673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120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E7F75-D3CD-4651-B86C-80C87072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>
                <a:solidFill>
                  <a:schemeClr val="accent1"/>
                </a:solidFill>
              </a:rPr>
              <a:t>DPR célja a Partiumi Keresztény Egyetemen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67A800-CE9B-40D6-B7B9-2352D913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Környezeti beágyazottság- munkaerő-piaci integrálódás</a:t>
            </a:r>
          </a:p>
          <a:p>
            <a:r>
              <a:rPr lang="hu-HU" sz="2400"/>
              <a:t>Oktatási tevékenység értékelése- egyetemi minőségbiztosítás</a:t>
            </a:r>
          </a:p>
          <a:p>
            <a:r>
              <a:rPr lang="hu-HU" sz="2400"/>
              <a:t>Marketing tevékenység</a:t>
            </a:r>
          </a:p>
        </p:txBody>
      </p:sp>
    </p:spTree>
    <p:extLst>
      <p:ext uri="{BB962C8B-B14F-4D97-AF65-F5344CB8AC3E}">
        <p14:creationId xmlns:p14="http://schemas.microsoft.com/office/powerpoint/2010/main" val="95802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AE63B-C869-4FAC-B21B-BC95AF80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PKE- modell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B31BF1F-48BA-41A6-8AD9-12AABED32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63416"/>
              </p:ext>
            </p:extLst>
          </p:nvPr>
        </p:nvGraphicFramePr>
        <p:xfrm>
          <a:off x="986971" y="1161143"/>
          <a:ext cx="9419771" cy="533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90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72737-8E1D-4F91-BF03-E0605C15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>
                <a:solidFill>
                  <a:schemeClr val="accent1"/>
                </a:solidFill>
              </a:rPr>
              <a:t>A kutatásról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D28AFD-EE99-4F65-B395-CB139916A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Célcsoport: a PKE (illetve jogelőd Sulyok István Református Főiskola) végzett hallgatói</a:t>
            </a:r>
          </a:p>
          <a:p>
            <a:r>
              <a:rPr lang="hu-HU" sz="2400"/>
              <a:t>Fókuszcsoportos interjú</a:t>
            </a:r>
            <a:r>
              <a:rPr lang="en-US" sz="2400"/>
              <a:t> ( 6 inter</a:t>
            </a:r>
            <a:r>
              <a:rPr lang="hu-HU" sz="2400"/>
              <a:t>jú)</a:t>
            </a:r>
          </a:p>
          <a:p>
            <a:r>
              <a:rPr lang="hu-HU" sz="2400"/>
              <a:t>Online kérdőív</a:t>
            </a:r>
          </a:p>
          <a:p>
            <a:endParaRPr lang="hu-HU" sz="2400"/>
          </a:p>
          <a:p>
            <a:pPr lvl="1"/>
            <a:endParaRPr lang="hu-HU" dirty="0"/>
          </a:p>
          <a:p>
            <a:pPr lvl="8"/>
            <a:r>
              <a:rPr lang="hu-HU" sz="2400"/>
              <a:t>A kutatást a KPI támogatta.</a:t>
            </a:r>
          </a:p>
        </p:txBody>
      </p:sp>
    </p:spTree>
    <p:extLst>
      <p:ext uri="{BB962C8B-B14F-4D97-AF65-F5344CB8AC3E}">
        <p14:creationId xmlns:p14="http://schemas.microsoft.com/office/powerpoint/2010/main" val="146715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5D50D-B061-4618-BF82-A14699B85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Fókuszcsoportos interjú összegzése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2B98F2CD-03A5-43E4-91F7-D91A6D169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723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71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4A6A21A2-29D1-467D-AA12-8297E8BFE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96328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854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9D6C0B-5C5B-4308-BC10-7A211394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Kompetenciák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14F47-F39F-49CA-B7EF-902ADDAB4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hu-HU" sz="2000" dirty="0"/>
              <a:t>Csoport munka, együttműködő készség</a:t>
            </a:r>
          </a:p>
          <a:p>
            <a:r>
              <a:rPr lang="hu-HU" sz="2000" dirty="0"/>
              <a:t>Kommunikációs készség</a:t>
            </a:r>
          </a:p>
          <a:p>
            <a:r>
              <a:rPr lang="hu-HU" sz="2000" dirty="0"/>
              <a:t>Szociális érzékenység</a:t>
            </a:r>
          </a:p>
          <a:p>
            <a:r>
              <a:rPr lang="hu-HU" sz="2000" dirty="0"/>
              <a:t>Problémamegoldási stratégia</a:t>
            </a:r>
          </a:p>
          <a:p>
            <a:r>
              <a:rPr lang="hu-HU" sz="2000" dirty="0"/>
              <a:t>Nyelvi kompetencia</a:t>
            </a:r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pPr lvl="1"/>
            <a:r>
              <a:rPr lang="hu-HU" sz="2000" dirty="0"/>
              <a:t>Függetlenül attól, hogy szakmában dolgozik vagy sem</a:t>
            </a:r>
          </a:p>
        </p:txBody>
      </p:sp>
    </p:spTree>
    <p:extLst>
      <p:ext uri="{BB962C8B-B14F-4D97-AF65-F5344CB8AC3E}">
        <p14:creationId xmlns:p14="http://schemas.microsoft.com/office/powerpoint/2010/main" val="2147264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349</Words>
  <Application>Microsoft Office PowerPoint</Application>
  <PresentationFormat>Custom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Diplomás pályakövetési vizsgálat a Partiumi Keresztény Egyetemen</vt:lpstr>
      <vt:lpstr>Az előadás tartalma</vt:lpstr>
      <vt:lpstr>Szakirodalmi keret</vt:lpstr>
      <vt:lpstr>DPR célja a Partiumi Keresztény Egyetemen</vt:lpstr>
      <vt:lpstr>PKE- modell</vt:lpstr>
      <vt:lpstr>A kutatásról</vt:lpstr>
      <vt:lpstr>Fókuszcsoportos interjú összegzése</vt:lpstr>
      <vt:lpstr>PowerPoint Presentation</vt:lpstr>
      <vt:lpstr>Kompetenciák</vt:lpstr>
      <vt:lpstr>PowerPoint Presentation</vt:lpstr>
      <vt:lpstr>Képzésekről, melyet máshol végeztek el</vt:lpstr>
      <vt:lpstr>Válaszadó profilja</vt:lpstr>
      <vt:lpstr>Következtetések</vt:lpstr>
      <vt:lpstr>Forrás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Diplomás pályakövetési vizsgálat a Partiumi Keresztény Egyetemen</dc:title>
  <dc:creator>Practimuss</dc:creator>
  <cp:lastModifiedBy>Dell</cp:lastModifiedBy>
  <cp:revision>5</cp:revision>
  <dcterms:created xsi:type="dcterms:W3CDTF">2018-10-12T05:51:37Z</dcterms:created>
  <dcterms:modified xsi:type="dcterms:W3CDTF">2019-10-10T12:01:56Z</dcterms:modified>
</cp:coreProperties>
</file>